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10" r:id="rId5"/>
    <p:sldId id="338" r:id="rId6"/>
    <p:sldId id="339" r:id="rId7"/>
    <p:sldId id="297" r:id="rId8"/>
    <p:sldId id="298" r:id="rId9"/>
    <p:sldId id="351" r:id="rId10"/>
    <p:sldId id="329" r:id="rId11"/>
    <p:sldId id="330" r:id="rId12"/>
    <p:sldId id="293" r:id="rId13"/>
    <p:sldId id="316" r:id="rId14"/>
    <p:sldId id="352" r:id="rId15"/>
    <p:sldId id="356" r:id="rId16"/>
    <p:sldId id="354" r:id="rId17"/>
    <p:sldId id="353" r:id="rId18"/>
    <p:sldId id="350" r:id="rId19"/>
    <p:sldId id="346" r:id="rId20"/>
    <p:sldId id="347" r:id="rId21"/>
    <p:sldId id="348" r:id="rId22"/>
    <p:sldId id="324" r:id="rId23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  <p:cmAuthor id="1" name="Iva Vanjak" initials="IV" lastIdx="1" clrIdx="1">
    <p:extLst>
      <p:ext uri="{19B8F6BF-5375-455C-9EA6-DF929625EA0E}">
        <p15:presenceInfo xmlns:p15="http://schemas.microsoft.com/office/powerpoint/2012/main" userId="Iva Vanj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46F890A9-2807-4EBB-B81D-B2AA78EC7F39}" styleName="Tamni stil 2 - Isticanje 5/Istic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Tamni stil 2 - Isticanje 3/Isticanj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Srednji stil 4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Svijetli stil 1 - Isticanj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0" autoAdjust="0"/>
    <p:restoredTop sz="95195" autoAdjust="0"/>
  </p:normalViewPr>
  <p:slideViewPr>
    <p:cSldViewPr>
      <p:cViewPr varScale="1">
        <p:scale>
          <a:sx n="109" d="100"/>
          <a:sy n="109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alopek" userId="e043be42-4cc3-4ef2-b2d3-2499b59a05e5" providerId="ADAL" clId="{D486600D-17E3-4114-8151-A7220941F00A}"/>
    <pc:docChg chg="undo redo custSel addSld delSld modSld">
      <pc:chgData name="Martina Salopek" userId="e043be42-4cc3-4ef2-b2d3-2499b59a05e5" providerId="ADAL" clId="{D486600D-17E3-4114-8151-A7220941F00A}" dt="2023-06-23T11:30:34.794" v="3163"/>
      <pc:docMkLst>
        <pc:docMk/>
      </pc:docMkLst>
      <pc:sldChg chg="modSp mod">
        <pc:chgData name="Martina Salopek" userId="e043be42-4cc3-4ef2-b2d3-2499b59a05e5" providerId="ADAL" clId="{D486600D-17E3-4114-8151-A7220941F00A}" dt="2023-06-23T10:30:09.222" v="2660" actId="14100"/>
        <pc:sldMkLst>
          <pc:docMk/>
          <pc:sldMk cId="0" sldId="293"/>
        </pc:sldMkLst>
        <pc:graphicFrameChg chg="mod">
          <ac:chgData name="Martina Salopek" userId="e043be42-4cc3-4ef2-b2d3-2499b59a05e5" providerId="ADAL" clId="{D486600D-17E3-4114-8151-A7220941F00A}" dt="2023-06-23T10:30:09.222" v="2660" actId="14100"/>
          <ac:graphicFrameMkLst>
            <pc:docMk/>
            <pc:sldMk cId="0" sldId="293"/>
            <ac:graphicFrameMk id="14" creationId="{00000000-0000-0000-0000-000000000000}"/>
          </ac:graphicFrameMkLst>
        </pc:graphicFrameChg>
        <pc:graphicFrameChg chg="mod modGraphic">
          <ac:chgData name="Martina Salopek" userId="e043be42-4cc3-4ef2-b2d3-2499b59a05e5" providerId="ADAL" clId="{D486600D-17E3-4114-8151-A7220941F00A}" dt="2023-06-23T10:30:06.098" v="2659" actId="14100"/>
          <ac:graphicFrameMkLst>
            <pc:docMk/>
            <pc:sldMk cId="0" sldId="293"/>
            <ac:graphicFrameMk id="15" creationId="{00000000-0000-0000-0000-000000000000}"/>
          </ac:graphicFrameMkLst>
        </pc:graphicFrameChg>
      </pc:sldChg>
      <pc:sldChg chg="addSp delSp modSp mod">
        <pc:chgData name="Martina Salopek" userId="e043be42-4cc3-4ef2-b2d3-2499b59a05e5" providerId="ADAL" clId="{D486600D-17E3-4114-8151-A7220941F00A}" dt="2023-06-23T09:36:35.546" v="1560" actId="27918"/>
        <pc:sldMkLst>
          <pc:docMk/>
          <pc:sldMk cId="0" sldId="297"/>
        </pc:sldMkLst>
        <pc:spChg chg="mod">
          <ac:chgData name="Martina Salopek" userId="e043be42-4cc3-4ef2-b2d3-2499b59a05e5" providerId="ADAL" clId="{D486600D-17E3-4114-8151-A7220941F00A}" dt="2023-06-23T07:36:08.229" v="382" actId="20577"/>
          <ac:spMkLst>
            <pc:docMk/>
            <pc:sldMk cId="0" sldId="297"/>
            <ac:spMk id="2" creationId="{00000000-0000-0000-0000-000000000000}"/>
          </ac:spMkLst>
        </pc:spChg>
        <pc:spChg chg="del">
          <ac:chgData name="Martina Salopek" userId="e043be42-4cc3-4ef2-b2d3-2499b59a05e5" providerId="ADAL" clId="{D486600D-17E3-4114-8151-A7220941F00A}" dt="2023-06-23T09:04:07.018" v="1091" actId="478"/>
          <ac:spMkLst>
            <pc:docMk/>
            <pc:sldMk cId="0" sldId="297"/>
            <ac:spMk id="3" creationId="{F84863F4-2BB0-4841-8F4F-EC42B0A9EAD4}"/>
          </ac:spMkLst>
        </pc:spChg>
        <pc:spChg chg="add del mod">
          <ac:chgData name="Martina Salopek" userId="e043be42-4cc3-4ef2-b2d3-2499b59a05e5" providerId="ADAL" clId="{D486600D-17E3-4114-8151-A7220941F00A}" dt="2023-06-23T08:40:46.764" v="989" actId="478"/>
          <ac:spMkLst>
            <pc:docMk/>
            <pc:sldMk cId="0" sldId="297"/>
            <ac:spMk id="6" creationId="{87DC848B-90F6-48CE-8BDE-A660384AC42C}"/>
          </ac:spMkLst>
        </pc:spChg>
        <pc:spChg chg="del">
          <ac:chgData name="Martina Salopek" userId="e043be42-4cc3-4ef2-b2d3-2499b59a05e5" providerId="ADAL" clId="{D486600D-17E3-4114-8151-A7220941F00A}" dt="2023-06-23T09:04:07.018" v="1091" actId="478"/>
          <ac:spMkLst>
            <pc:docMk/>
            <pc:sldMk cId="0" sldId="297"/>
            <ac:spMk id="8" creationId="{0AD65E9F-C59F-45EE-9051-D168AC4D039E}"/>
          </ac:spMkLst>
        </pc:spChg>
        <pc:spChg chg="del mod">
          <ac:chgData name="Martina Salopek" userId="e043be42-4cc3-4ef2-b2d3-2499b59a05e5" providerId="ADAL" clId="{D486600D-17E3-4114-8151-A7220941F00A}" dt="2023-06-23T09:07:50.283" v="1113" actId="478"/>
          <ac:spMkLst>
            <pc:docMk/>
            <pc:sldMk cId="0" sldId="297"/>
            <ac:spMk id="9" creationId="{CFC4029B-4131-4E0E-A8FB-F9E9F84F9623}"/>
          </ac:spMkLst>
        </pc:spChg>
        <pc:spChg chg="del">
          <ac:chgData name="Martina Salopek" userId="e043be42-4cc3-4ef2-b2d3-2499b59a05e5" providerId="ADAL" clId="{D486600D-17E3-4114-8151-A7220941F00A}" dt="2023-06-23T09:07:45.784" v="1111" actId="478"/>
          <ac:spMkLst>
            <pc:docMk/>
            <pc:sldMk cId="0" sldId="297"/>
            <ac:spMk id="10" creationId="{F6A9A06D-8607-40C0-B1C9-8EC54E655943}"/>
          </ac:spMkLst>
        </pc:spChg>
        <pc:spChg chg="del">
          <ac:chgData name="Martina Salopek" userId="e043be42-4cc3-4ef2-b2d3-2499b59a05e5" providerId="ADAL" clId="{D486600D-17E3-4114-8151-A7220941F00A}" dt="2023-06-23T09:04:07.018" v="1091" actId="478"/>
          <ac:spMkLst>
            <pc:docMk/>
            <pc:sldMk cId="0" sldId="297"/>
            <ac:spMk id="12" creationId="{58D0A9B1-5126-42A6-A4D8-6372FDAFB2DE}"/>
          </ac:spMkLst>
        </pc:spChg>
        <pc:spChg chg="mod">
          <ac:chgData name="Martina Salopek" userId="e043be42-4cc3-4ef2-b2d3-2499b59a05e5" providerId="ADAL" clId="{D486600D-17E3-4114-8151-A7220941F00A}" dt="2023-06-23T08:17:28.767" v="926" actId="20577"/>
          <ac:spMkLst>
            <pc:docMk/>
            <pc:sldMk cId="0" sldId="297"/>
            <ac:spMk id="16" creationId="{00000000-0000-0000-0000-000000000000}"/>
          </ac:spMkLst>
        </pc:spChg>
        <pc:spChg chg="mod">
          <ac:chgData name="Martina Salopek" userId="e043be42-4cc3-4ef2-b2d3-2499b59a05e5" providerId="ADAL" clId="{D486600D-17E3-4114-8151-A7220941F00A}" dt="2023-06-23T07:41:06.618" v="384" actId="20577"/>
          <ac:spMkLst>
            <pc:docMk/>
            <pc:sldMk cId="0" sldId="297"/>
            <ac:spMk id="20" creationId="{00000000-0000-0000-0000-000000000000}"/>
          </ac:spMkLst>
        </pc:spChg>
        <pc:spChg chg="del">
          <ac:chgData name="Martina Salopek" userId="e043be42-4cc3-4ef2-b2d3-2499b59a05e5" providerId="ADAL" clId="{D486600D-17E3-4114-8151-A7220941F00A}" dt="2023-06-23T09:04:07.018" v="1091" actId="478"/>
          <ac:spMkLst>
            <pc:docMk/>
            <pc:sldMk cId="0" sldId="297"/>
            <ac:spMk id="23" creationId="{BD49D5A2-21FF-428D-8C25-A6469E142119}"/>
          </ac:spMkLst>
        </pc:spChg>
        <pc:spChg chg="add del mod">
          <ac:chgData name="Martina Salopek" userId="e043be42-4cc3-4ef2-b2d3-2499b59a05e5" providerId="ADAL" clId="{D486600D-17E3-4114-8151-A7220941F00A}" dt="2023-06-23T08:45:30.142" v="1012" actId="478"/>
          <ac:spMkLst>
            <pc:docMk/>
            <pc:sldMk cId="0" sldId="297"/>
            <ac:spMk id="25" creationId="{B8C86D41-A7D7-426B-B391-C3FC11175D3C}"/>
          </ac:spMkLst>
        </pc:spChg>
        <pc:spChg chg="del">
          <ac:chgData name="Martina Salopek" userId="e043be42-4cc3-4ef2-b2d3-2499b59a05e5" providerId="ADAL" clId="{D486600D-17E3-4114-8151-A7220941F00A}" dt="2023-06-23T09:04:07.018" v="1091" actId="478"/>
          <ac:spMkLst>
            <pc:docMk/>
            <pc:sldMk cId="0" sldId="297"/>
            <ac:spMk id="30" creationId="{CA8DF135-E13C-419A-956A-CE5578A333CF}"/>
          </ac:spMkLst>
        </pc:spChg>
        <pc:spChg chg="add del mod">
          <ac:chgData name="Martina Salopek" userId="e043be42-4cc3-4ef2-b2d3-2499b59a05e5" providerId="ADAL" clId="{D486600D-17E3-4114-8151-A7220941F00A}" dt="2023-06-23T09:05:12.315" v="1095"/>
          <ac:spMkLst>
            <pc:docMk/>
            <pc:sldMk cId="0" sldId="297"/>
            <ac:spMk id="31" creationId="{943E2AA8-F9EC-4BE9-9CBA-641B9E478162}"/>
          </ac:spMkLst>
        </pc:spChg>
        <pc:spChg chg="add del mod">
          <ac:chgData name="Martina Salopek" userId="e043be42-4cc3-4ef2-b2d3-2499b59a05e5" providerId="ADAL" clId="{D486600D-17E3-4114-8151-A7220941F00A}" dt="2023-06-23T09:08:00.264" v="1117" actId="1957"/>
          <ac:spMkLst>
            <pc:docMk/>
            <pc:sldMk cId="0" sldId="297"/>
            <ac:spMk id="32" creationId="{8BC14DFE-C3F2-4D7E-9D04-326FD5C09369}"/>
          </ac:spMkLst>
        </pc:spChg>
        <pc:spChg chg="del">
          <ac:chgData name="Martina Salopek" userId="e043be42-4cc3-4ef2-b2d3-2499b59a05e5" providerId="ADAL" clId="{D486600D-17E3-4114-8151-A7220941F00A}" dt="2023-06-23T09:04:07.018" v="1091" actId="478"/>
          <ac:spMkLst>
            <pc:docMk/>
            <pc:sldMk cId="0" sldId="297"/>
            <ac:spMk id="8195" creationId="{12CFB26A-801C-42F4-AF6F-FDAE789111DE}"/>
          </ac:spMkLst>
        </pc:spChg>
        <pc:graphicFrameChg chg="mod modGraphic">
          <ac:chgData name="Martina Salopek" userId="e043be42-4cc3-4ef2-b2d3-2499b59a05e5" providerId="ADAL" clId="{D486600D-17E3-4114-8151-A7220941F00A}" dt="2023-06-23T08:45:41.718" v="1015" actId="20577"/>
          <ac:graphicFrameMkLst>
            <pc:docMk/>
            <pc:sldMk cId="0" sldId="297"/>
            <ac:graphicFrameMk id="5" creationId="{00000000-0000-0000-0000-000000000000}"/>
          </ac:graphicFrameMkLst>
        </pc:graphicFrameChg>
        <pc:graphicFrameChg chg="add del mod">
          <ac:chgData name="Martina Salopek" userId="e043be42-4cc3-4ef2-b2d3-2499b59a05e5" providerId="ADAL" clId="{D486600D-17E3-4114-8151-A7220941F00A}" dt="2023-06-23T08:40:46.139" v="988" actId="1957"/>
          <ac:graphicFrameMkLst>
            <pc:docMk/>
            <pc:sldMk cId="0" sldId="297"/>
            <ac:graphicFrameMk id="14" creationId="{AE0AFADC-C67B-4ADA-9D59-72A601F90BD0}"/>
          </ac:graphicFrameMkLst>
        </pc:graphicFrameChg>
        <pc:graphicFrameChg chg="add del mod">
          <ac:chgData name="Martina Salopek" userId="e043be42-4cc3-4ef2-b2d3-2499b59a05e5" providerId="ADAL" clId="{D486600D-17E3-4114-8151-A7220941F00A}" dt="2023-06-23T08:39:54.315" v="980"/>
          <ac:graphicFrameMkLst>
            <pc:docMk/>
            <pc:sldMk cId="0" sldId="297"/>
            <ac:graphicFrameMk id="24" creationId="{C6441D87-8414-4248-9B4A-E01D0E31EC7A}"/>
          </ac:graphicFrameMkLst>
        </pc:graphicFrameChg>
        <pc:graphicFrameChg chg="add del mod">
          <ac:chgData name="Martina Salopek" userId="e043be42-4cc3-4ef2-b2d3-2499b59a05e5" providerId="ADAL" clId="{D486600D-17E3-4114-8151-A7220941F00A}" dt="2023-06-23T08:45:29.408" v="1011" actId="1957"/>
          <ac:graphicFrameMkLst>
            <pc:docMk/>
            <pc:sldMk cId="0" sldId="297"/>
            <ac:graphicFrameMk id="28" creationId="{8359E807-098A-4855-A142-B7CAEB002B4C}"/>
          </ac:graphicFrameMkLst>
        </pc:graphicFrameChg>
        <pc:graphicFrameChg chg="add del mod">
          <ac:chgData name="Martina Salopek" userId="e043be42-4cc3-4ef2-b2d3-2499b59a05e5" providerId="ADAL" clId="{D486600D-17E3-4114-8151-A7220941F00A}" dt="2023-06-23T09:03:58.411" v="1090" actId="478"/>
          <ac:graphicFrameMkLst>
            <pc:docMk/>
            <pc:sldMk cId="0" sldId="297"/>
            <ac:graphicFrameMk id="33" creationId="{D5FCC51B-1835-4D05-BE84-5E506F652881}"/>
          </ac:graphicFrameMkLst>
        </pc:graphicFrameChg>
        <pc:graphicFrameChg chg="add del mod">
          <ac:chgData name="Martina Salopek" userId="e043be42-4cc3-4ef2-b2d3-2499b59a05e5" providerId="ADAL" clId="{D486600D-17E3-4114-8151-A7220941F00A}" dt="2023-06-23T09:07:35.889" v="1109" actId="478"/>
          <ac:graphicFrameMkLst>
            <pc:docMk/>
            <pc:sldMk cId="0" sldId="297"/>
            <ac:graphicFrameMk id="36" creationId="{D5FCC51B-1835-4D05-BE84-5E506F652881}"/>
          </ac:graphicFrameMkLst>
        </pc:graphicFrameChg>
        <pc:graphicFrameChg chg="add mod">
          <ac:chgData name="Martina Salopek" userId="e043be42-4cc3-4ef2-b2d3-2499b59a05e5" providerId="ADAL" clId="{D486600D-17E3-4114-8151-A7220941F00A}" dt="2023-06-23T09:21:43.121" v="1174"/>
          <ac:graphicFrameMkLst>
            <pc:docMk/>
            <pc:sldMk cId="0" sldId="297"/>
            <ac:graphicFrameMk id="37" creationId="{EC2FBA70-2370-496D-93FB-EF6E05246471}"/>
          </ac:graphicFrameMkLst>
        </pc:graphicFrameChg>
        <pc:graphicFrameChg chg="add del mod modGraphic">
          <ac:chgData name="Martina Salopek" userId="e043be42-4cc3-4ef2-b2d3-2499b59a05e5" providerId="ADAL" clId="{D486600D-17E3-4114-8151-A7220941F00A}" dt="2023-06-23T09:04:15.516" v="1093" actId="478"/>
          <ac:graphicFrameMkLst>
            <pc:docMk/>
            <pc:sldMk cId="0" sldId="297"/>
            <ac:graphicFrameMk id="153" creationId="{00000000-0000-0000-0000-000000000000}"/>
          </ac:graphicFrameMkLst>
        </pc:graphicFrameChg>
      </pc:sldChg>
      <pc:sldChg chg="addSp delSp modSp mod">
        <pc:chgData name="Martina Salopek" userId="e043be42-4cc3-4ef2-b2d3-2499b59a05e5" providerId="ADAL" clId="{D486600D-17E3-4114-8151-A7220941F00A}" dt="2023-06-23T09:47:34.081" v="1618"/>
        <pc:sldMkLst>
          <pc:docMk/>
          <pc:sldMk cId="0" sldId="298"/>
        </pc:sldMkLst>
        <pc:spChg chg="mod">
          <ac:chgData name="Martina Salopek" userId="e043be42-4cc3-4ef2-b2d3-2499b59a05e5" providerId="ADAL" clId="{D486600D-17E3-4114-8151-A7220941F00A}" dt="2023-06-23T08:53:54.972" v="1030" actId="20577"/>
          <ac:spMkLst>
            <pc:docMk/>
            <pc:sldMk cId="0" sldId="298"/>
            <ac:spMk id="2" creationId="{00000000-0000-0000-0000-000000000000}"/>
          </ac:spMkLst>
        </pc:spChg>
        <pc:spChg chg="del mod">
          <ac:chgData name="Martina Salopek" userId="e043be42-4cc3-4ef2-b2d3-2499b59a05e5" providerId="ADAL" clId="{D486600D-17E3-4114-8151-A7220941F00A}" dt="2023-06-23T09:31:12.465" v="1546" actId="478"/>
          <ac:spMkLst>
            <pc:docMk/>
            <pc:sldMk cId="0" sldId="298"/>
            <ac:spMk id="6" creationId="{3EE59514-CF35-4012-974B-06E6C66EE3B7}"/>
          </ac:spMkLst>
        </pc:spChg>
        <pc:spChg chg="del mod">
          <ac:chgData name="Martina Salopek" userId="e043be42-4cc3-4ef2-b2d3-2499b59a05e5" providerId="ADAL" clId="{D486600D-17E3-4114-8151-A7220941F00A}" dt="2023-06-23T09:31:05.826" v="1543" actId="478"/>
          <ac:spMkLst>
            <pc:docMk/>
            <pc:sldMk cId="0" sldId="298"/>
            <ac:spMk id="8" creationId="{C4D6918C-A726-4E18-BFAB-7FD2CD178DEB}"/>
          </ac:spMkLst>
        </pc:spChg>
        <pc:spChg chg="del">
          <ac:chgData name="Martina Salopek" userId="e043be42-4cc3-4ef2-b2d3-2499b59a05e5" providerId="ADAL" clId="{D486600D-17E3-4114-8151-A7220941F00A}" dt="2023-06-23T09:31:05.826" v="1543" actId="478"/>
          <ac:spMkLst>
            <pc:docMk/>
            <pc:sldMk cId="0" sldId="298"/>
            <ac:spMk id="9" creationId="{A2A1C29D-8B58-4568-937E-5B10F2AB921A}"/>
          </ac:spMkLst>
        </pc:spChg>
        <pc:spChg chg="del">
          <ac:chgData name="Martina Salopek" userId="e043be42-4cc3-4ef2-b2d3-2499b59a05e5" providerId="ADAL" clId="{D486600D-17E3-4114-8151-A7220941F00A}" dt="2023-06-23T09:31:05.826" v="1543" actId="478"/>
          <ac:spMkLst>
            <pc:docMk/>
            <pc:sldMk cId="0" sldId="298"/>
            <ac:spMk id="10" creationId="{939208DD-36D9-46CA-99CD-EFE662C35E6E}"/>
          </ac:spMkLst>
        </pc:spChg>
        <pc:spChg chg="del">
          <ac:chgData name="Martina Salopek" userId="e043be42-4cc3-4ef2-b2d3-2499b59a05e5" providerId="ADAL" clId="{D486600D-17E3-4114-8151-A7220941F00A}" dt="2023-06-23T09:31:05.826" v="1543" actId="478"/>
          <ac:spMkLst>
            <pc:docMk/>
            <pc:sldMk cId="0" sldId="298"/>
            <ac:spMk id="11" creationId="{00024504-AE2C-4650-B20E-F65A742E5682}"/>
          </ac:spMkLst>
        </pc:spChg>
        <pc:spChg chg="add del mod">
          <ac:chgData name="Martina Salopek" userId="e043be42-4cc3-4ef2-b2d3-2499b59a05e5" providerId="ADAL" clId="{D486600D-17E3-4114-8151-A7220941F00A}" dt="2023-06-23T09:34:18.345" v="1558" actId="1957"/>
          <ac:spMkLst>
            <pc:docMk/>
            <pc:sldMk cId="0" sldId="298"/>
            <ac:spMk id="13" creationId="{041AFF02-37BC-4D59-A189-151C0A676BFD}"/>
          </ac:spMkLst>
        </pc:spChg>
        <pc:spChg chg="mod">
          <ac:chgData name="Martina Salopek" userId="e043be42-4cc3-4ef2-b2d3-2499b59a05e5" providerId="ADAL" clId="{D486600D-17E3-4114-8151-A7220941F00A}" dt="2023-06-23T09:22:21.877" v="1176" actId="20577"/>
          <ac:spMkLst>
            <pc:docMk/>
            <pc:sldMk cId="0" sldId="298"/>
            <ac:spMk id="16" creationId="{00000000-0000-0000-0000-000000000000}"/>
          </ac:spMkLst>
        </pc:spChg>
        <pc:spChg chg="mod">
          <ac:chgData name="Martina Salopek" userId="e043be42-4cc3-4ef2-b2d3-2499b59a05e5" providerId="ADAL" clId="{D486600D-17E3-4114-8151-A7220941F00A}" dt="2023-06-23T08:53:59.517" v="1032" actId="20577"/>
          <ac:spMkLst>
            <pc:docMk/>
            <pc:sldMk cId="0" sldId="298"/>
            <ac:spMk id="21" creationId="{00000000-0000-0000-0000-000000000000}"/>
          </ac:spMkLst>
        </pc:spChg>
        <pc:spChg chg="add del mod">
          <ac:chgData name="Martina Salopek" userId="e043be42-4cc3-4ef2-b2d3-2499b59a05e5" providerId="ADAL" clId="{D486600D-17E3-4114-8151-A7220941F00A}" dt="2023-06-23T09:38:46.684" v="1568"/>
          <ac:spMkLst>
            <pc:docMk/>
            <pc:sldMk cId="0" sldId="298"/>
            <ac:spMk id="25" creationId="{A9CCF3B5-1A23-4B87-8EC8-7CE70EE69392}"/>
          </ac:spMkLst>
        </pc:spChg>
        <pc:graphicFrameChg chg="modGraphic">
          <ac:chgData name="Martina Salopek" userId="e043be42-4cc3-4ef2-b2d3-2499b59a05e5" providerId="ADAL" clId="{D486600D-17E3-4114-8151-A7220941F00A}" dt="2023-06-23T09:32:47.304" v="1555" actId="14734"/>
          <ac:graphicFrameMkLst>
            <pc:docMk/>
            <pc:sldMk cId="0" sldId="298"/>
            <ac:graphicFrameMk id="4" creationId="{00000000-0000-0000-0000-000000000000}"/>
          </ac:graphicFrameMkLst>
        </pc:graphicFrameChg>
        <pc:graphicFrameChg chg="add del mod">
          <ac:chgData name="Martina Salopek" userId="e043be42-4cc3-4ef2-b2d3-2499b59a05e5" providerId="ADAL" clId="{D486600D-17E3-4114-8151-A7220941F00A}" dt="2023-06-23T09:07:29.644" v="1107" actId="478"/>
          <ac:graphicFrameMkLst>
            <pc:docMk/>
            <pc:sldMk cId="0" sldId="298"/>
            <ac:graphicFrameMk id="7" creationId="{5A44103F-46F2-4113-B61D-FB2C8C235BD9}"/>
          </ac:graphicFrameMkLst>
        </pc:graphicFrameChg>
        <pc:graphicFrameChg chg="mod">
          <ac:chgData name="Martina Salopek" userId="e043be42-4cc3-4ef2-b2d3-2499b59a05e5" providerId="ADAL" clId="{D486600D-17E3-4114-8151-A7220941F00A}" dt="2023-06-23T09:31:15.582" v="1547" actId="1076"/>
          <ac:graphicFrameMkLst>
            <pc:docMk/>
            <pc:sldMk cId="0" sldId="298"/>
            <ac:graphicFrameMk id="14" creationId="{00000000-0000-0000-0000-000000000000}"/>
          </ac:graphicFrameMkLst>
        </pc:graphicFrameChg>
        <pc:graphicFrameChg chg="del">
          <ac:chgData name="Martina Salopek" userId="e043be42-4cc3-4ef2-b2d3-2499b59a05e5" providerId="ADAL" clId="{D486600D-17E3-4114-8151-A7220941F00A}" dt="2023-06-23T09:30:51.595" v="1540" actId="478"/>
          <ac:graphicFrameMkLst>
            <pc:docMk/>
            <pc:sldMk cId="0" sldId="298"/>
            <ac:graphicFrameMk id="19" creationId="{00000000-0000-0000-0000-000000000000}"/>
          </ac:graphicFrameMkLst>
        </pc:graphicFrameChg>
        <pc:graphicFrameChg chg="add del mod">
          <ac:chgData name="Martina Salopek" userId="e043be42-4cc3-4ef2-b2d3-2499b59a05e5" providerId="ADAL" clId="{D486600D-17E3-4114-8151-A7220941F00A}" dt="2023-06-23T09:38:44.950" v="1567"/>
          <ac:graphicFrameMkLst>
            <pc:docMk/>
            <pc:sldMk cId="0" sldId="298"/>
            <ac:graphicFrameMk id="23" creationId="{BE290BE2-9432-41E8-9181-89619AB0AE0B}"/>
          </ac:graphicFrameMkLst>
        </pc:graphicFrameChg>
        <pc:graphicFrameChg chg="add mod">
          <ac:chgData name="Martina Salopek" userId="e043be42-4cc3-4ef2-b2d3-2499b59a05e5" providerId="ADAL" clId="{D486600D-17E3-4114-8151-A7220941F00A}" dt="2023-06-23T09:47:34.081" v="1618"/>
          <ac:graphicFrameMkLst>
            <pc:docMk/>
            <pc:sldMk cId="0" sldId="298"/>
            <ac:graphicFrameMk id="27" creationId="{C2ABE95B-39E1-4289-A4F5-B3902585E54A}"/>
          </ac:graphicFrameMkLst>
        </pc:graphicFrameChg>
      </pc:sldChg>
      <pc:sldChg chg="modSp">
        <pc:chgData name="Martina Salopek" userId="e043be42-4cc3-4ef2-b2d3-2499b59a05e5" providerId="ADAL" clId="{D486600D-17E3-4114-8151-A7220941F00A}" dt="2023-06-23T07:07:40.205" v="12" actId="20577"/>
        <pc:sldMkLst>
          <pc:docMk/>
          <pc:sldMk cId="0" sldId="310"/>
        </pc:sldMkLst>
        <pc:spChg chg="mod">
          <ac:chgData name="Martina Salopek" userId="e043be42-4cc3-4ef2-b2d3-2499b59a05e5" providerId="ADAL" clId="{D486600D-17E3-4114-8151-A7220941F00A}" dt="2023-06-23T07:07:27.176" v="1" actId="20577"/>
          <ac:spMkLst>
            <pc:docMk/>
            <pc:sldMk cId="0" sldId="310"/>
            <ac:spMk id="2" creationId="{00000000-0000-0000-0000-000000000000}"/>
          </ac:spMkLst>
        </pc:spChg>
        <pc:spChg chg="mod">
          <ac:chgData name="Martina Salopek" userId="e043be42-4cc3-4ef2-b2d3-2499b59a05e5" providerId="ADAL" clId="{D486600D-17E3-4114-8151-A7220941F00A}" dt="2023-06-23T07:07:40.205" v="12" actId="20577"/>
          <ac:spMkLst>
            <pc:docMk/>
            <pc:sldMk cId="0" sldId="310"/>
            <ac:spMk id="3" creationId="{00000000-0000-0000-0000-000000000000}"/>
          </ac:spMkLst>
        </pc:spChg>
      </pc:sldChg>
      <pc:sldChg chg="modSp mod">
        <pc:chgData name="Martina Salopek" userId="e043be42-4cc3-4ef2-b2d3-2499b59a05e5" providerId="ADAL" clId="{D486600D-17E3-4114-8151-A7220941F00A}" dt="2023-06-23T10:42:21.399" v="2985" actId="27918"/>
        <pc:sldMkLst>
          <pc:docMk/>
          <pc:sldMk cId="1272884714" sldId="316"/>
        </pc:sldMkLst>
        <pc:graphicFrameChg chg="modGraphic">
          <ac:chgData name="Martina Salopek" userId="e043be42-4cc3-4ef2-b2d3-2499b59a05e5" providerId="ADAL" clId="{D486600D-17E3-4114-8151-A7220941F00A}" dt="2023-06-23T10:40:26.816" v="2973" actId="14100"/>
          <ac:graphicFrameMkLst>
            <pc:docMk/>
            <pc:sldMk cId="1272884714" sldId="316"/>
            <ac:graphicFrameMk id="3" creationId="{00000000-0000-0000-0000-000000000000}"/>
          </ac:graphicFrameMkLst>
        </pc:graphicFrameChg>
        <pc:graphicFrameChg chg="mod">
          <ac:chgData name="Martina Salopek" userId="e043be42-4cc3-4ef2-b2d3-2499b59a05e5" providerId="ADAL" clId="{D486600D-17E3-4114-8151-A7220941F00A}" dt="2023-06-23T10:41:59.175" v="2981"/>
          <ac:graphicFrameMkLst>
            <pc:docMk/>
            <pc:sldMk cId="1272884714" sldId="316"/>
            <ac:graphicFrameMk id="10" creationId="{00000000-0000-0000-0000-000000000000}"/>
          </ac:graphicFrameMkLst>
        </pc:graphicFrameChg>
      </pc:sldChg>
      <pc:sldChg chg="modSp mod">
        <pc:chgData name="Martina Salopek" userId="e043be42-4cc3-4ef2-b2d3-2499b59a05e5" providerId="ADAL" clId="{D486600D-17E3-4114-8151-A7220941F00A}" dt="2023-06-23T10:14:42.503" v="2146"/>
        <pc:sldMkLst>
          <pc:docMk/>
          <pc:sldMk cId="2067872783" sldId="329"/>
        </pc:sldMkLst>
        <pc:spChg chg="mod">
          <ac:chgData name="Martina Salopek" userId="e043be42-4cc3-4ef2-b2d3-2499b59a05e5" providerId="ADAL" clId="{D486600D-17E3-4114-8151-A7220941F00A}" dt="2023-06-23T09:48:32.895" v="1620" actId="20577"/>
          <ac:spMkLst>
            <pc:docMk/>
            <pc:sldMk cId="2067872783" sldId="329"/>
            <ac:spMk id="9" creationId="{00000000-0000-0000-0000-000000000000}"/>
          </ac:spMkLst>
        </pc:spChg>
        <pc:graphicFrameChg chg="modGraphic">
          <ac:chgData name="Martina Salopek" userId="e043be42-4cc3-4ef2-b2d3-2499b59a05e5" providerId="ADAL" clId="{D486600D-17E3-4114-8151-A7220941F00A}" dt="2023-06-23T10:01:49.476" v="2063" actId="20577"/>
          <ac:graphicFrameMkLst>
            <pc:docMk/>
            <pc:sldMk cId="2067872783" sldId="329"/>
            <ac:graphicFrameMk id="4" creationId="{00000000-0000-0000-0000-000000000000}"/>
          </ac:graphicFrameMkLst>
        </pc:graphicFrameChg>
        <pc:graphicFrameChg chg="mod">
          <ac:chgData name="Martina Salopek" userId="e043be42-4cc3-4ef2-b2d3-2499b59a05e5" providerId="ADAL" clId="{D486600D-17E3-4114-8151-A7220941F00A}" dt="2023-06-23T10:14:42.503" v="2146"/>
          <ac:graphicFrameMkLst>
            <pc:docMk/>
            <pc:sldMk cId="2067872783" sldId="329"/>
            <ac:graphicFrameMk id="8" creationId="{00000000-0000-0000-0000-000000000000}"/>
          </ac:graphicFrameMkLst>
        </pc:graphicFrameChg>
      </pc:sldChg>
      <pc:sldChg chg="modSp">
        <pc:chgData name="Martina Salopek" userId="e043be42-4cc3-4ef2-b2d3-2499b59a05e5" providerId="ADAL" clId="{D486600D-17E3-4114-8151-A7220941F00A}" dt="2023-06-23T10:30:18.095" v="2662" actId="14100"/>
        <pc:sldMkLst>
          <pc:docMk/>
          <pc:sldMk cId="3661765781" sldId="330"/>
        </pc:sldMkLst>
        <pc:spChg chg="mod">
          <ac:chgData name="Martina Salopek" userId="e043be42-4cc3-4ef2-b2d3-2499b59a05e5" providerId="ADAL" clId="{D486600D-17E3-4114-8151-A7220941F00A}" dt="2023-06-23T10:14:30.366" v="2145" actId="207"/>
          <ac:spMkLst>
            <pc:docMk/>
            <pc:sldMk cId="3661765781" sldId="330"/>
            <ac:spMk id="2" creationId="{00000000-0000-0000-0000-000000000000}"/>
          </ac:spMkLst>
        </pc:spChg>
        <pc:graphicFrameChg chg="mod">
          <ac:chgData name="Martina Salopek" userId="e043be42-4cc3-4ef2-b2d3-2499b59a05e5" providerId="ADAL" clId="{D486600D-17E3-4114-8151-A7220941F00A}" dt="2023-06-23T10:30:18.095" v="2662" actId="14100"/>
          <ac:graphicFrameMkLst>
            <pc:docMk/>
            <pc:sldMk cId="3661765781" sldId="330"/>
            <ac:graphicFrameMk id="8" creationId="{00000000-0000-0000-0000-000000000000}"/>
          </ac:graphicFrameMkLst>
        </pc:graphicFrameChg>
        <pc:graphicFrameChg chg="modGraphic">
          <ac:chgData name="Martina Salopek" userId="e043be42-4cc3-4ef2-b2d3-2499b59a05e5" providerId="ADAL" clId="{D486600D-17E3-4114-8151-A7220941F00A}" dt="2023-06-23T10:30:14.408" v="2661" actId="14100"/>
          <ac:graphicFrameMkLst>
            <pc:docMk/>
            <pc:sldMk cId="3661765781" sldId="330"/>
            <ac:graphicFrameMk id="13" creationId="{00000000-0000-0000-0000-000000000000}"/>
          </ac:graphicFrameMkLst>
        </pc:graphicFrameChg>
      </pc:sldChg>
      <pc:sldChg chg="addSp delSp modSp del">
        <pc:chgData name="Martina Salopek" userId="e043be42-4cc3-4ef2-b2d3-2499b59a05e5" providerId="ADAL" clId="{D486600D-17E3-4114-8151-A7220941F00A}" dt="2023-06-23T11:29:50.008" v="3156" actId="2696"/>
        <pc:sldMkLst>
          <pc:docMk/>
          <pc:sldMk cId="2920931103" sldId="332"/>
        </pc:sldMkLst>
        <pc:spChg chg="mod">
          <ac:chgData name="Martina Salopek" userId="e043be42-4cc3-4ef2-b2d3-2499b59a05e5" providerId="ADAL" clId="{D486600D-17E3-4114-8151-A7220941F00A}" dt="2023-06-23T10:44:46.821" v="2993" actId="20577"/>
          <ac:spMkLst>
            <pc:docMk/>
            <pc:sldMk cId="2920931103" sldId="332"/>
            <ac:spMk id="6" creationId="{00000000-0000-0000-0000-000000000000}"/>
          </ac:spMkLst>
        </pc:spChg>
        <pc:graphicFrameChg chg="del">
          <ac:chgData name="Martina Salopek" userId="e043be42-4cc3-4ef2-b2d3-2499b59a05e5" providerId="ADAL" clId="{D486600D-17E3-4114-8151-A7220941F00A}" dt="2023-06-23T10:44:04.909" v="2986" actId="478"/>
          <ac:graphicFrameMkLst>
            <pc:docMk/>
            <pc:sldMk cId="2920931103" sldId="332"/>
            <ac:graphicFrameMk id="2" creationId="{C35E74F7-0AF8-40D9-B2F3-E78714F61857}"/>
          </ac:graphicFrameMkLst>
        </pc:graphicFrameChg>
        <pc:graphicFrameChg chg="add del mod">
          <ac:chgData name="Martina Salopek" userId="e043be42-4cc3-4ef2-b2d3-2499b59a05e5" providerId="ADAL" clId="{D486600D-17E3-4114-8151-A7220941F00A}" dt="2023-06-23T10:57:16.837" v="3103" actId="478"/>
          <ac:graphicFrameMkLst>
            <pc:docMk/>
            <pc:sldMk cId="2920931103" sldId="332"/>
            <ac:graphicFrameMk id="3" creationId="{6436C1E4-7C1E-48E1-8B58-6E7BDD24B561}"/>
          </ac:graphicFrameMkLst>
        </pc:graphicFrameChg>
        <pc:graphicFrameChg chg="add del">
          <ac:chgData name="Martina Salopek" userId="e043be42-4cc3-4ef2-b2d3-2499b59a05e5" providerId="ADAL" clId="{D486600D-17E3-4114-8151-A7220941F00A}" dt="2023-06-23T10:57:40.815" v="3105"/>
          <ac:graphicFrameMkLst>
            <pc:docMk/>
            <pc:sldMk cId="2920931103" sldId="332"/>
            <ac:graphicFrameMk id="4" creationId="{FBA5766F-CFCA-43DC-A013-651C793524DD}"/>
          </ac:graphicFrameMkLst>
        </pc:graphicFrameChg>
        <pc:graphicFrameChg chg="add del mod modGraphic">
          <ac:chgData name="Martina Salopek" userId="e043be42-4cc3-4ef2-b2d3-2499b59a05e5" providerId="ADAL" clId="{D486600D-17E3-4114-8151-A7220941F00A}" dt="2023-06-23T11:28:09.985" v="3146" actId="478"/>
          <ac:graphicFrameMkLst>
            <pc:docMk/>
            <pc:sldMk cId="2920931103" sldId="332"/>
            <ac:graphicFrameMk id="8" creationId="{7C05E63C-A086-4EB7-ABFD-5EBF287E7916}"/>
          </ac:graphicFrameMkLst>
        </pc:graphicFrameChg>
        <pc:graphicFrameChg chg="add mod modGraphic">
          <ac:chgData name="Martina Salopek" userId="e043be42-4cc3-4ef2-b2d3-2499b59a05e5" providerId="ADAL" clId="{D486600D-17E3-4114-8151-A7220941F00A}" dt="2023-06-23T11:29:38.370" v="3155" actId="14734"/>
          <ac:graphicFrameMkLst>
            <pc:docMk/>
            <pc:sldMk cId="2920931103" sldId="332"/>
            <ac:graphicFrameMk id="11" creationId="{CACDD23A-065F-47F6-B6A9-365DFADDDE05}"/>
          </ac:graphicFrameMkLst>
        </pc:graphicFrameChg>
        <pc:picChg chg="add del mod">
          <ac:chgData name="Martina Salopek" userId="e043be42-4cc3-4ef2-b2d3-2499b59a05e5" providerId="ADAL" clId="{D486600D-17E3-4114-8151-A7220941F00A}" dt="2023-06-23T11:02:18.421" v="3130" actId="478"/>
          <ac:picMkLst>
            <pc:docMk/>
            <pc:sldMk cId="2920931103" sldId="332"/>
            <ac:picMk id="5" creationId="{AA5EF105-2F48-45E4-AEF4-D6CB2CDC1FD2}"/>
          </ac:picMkLst>
        </pc:picChg>
      </pc:sldChg>
      <pc:sldChg chg="addSp delSp modSp del">
        <pc:chgData name="Martina Salopek" userId="e043be42-4cc3-4ef2-b2d3-2499b59a05e5" providerId="ADAL" clId="{D486600D-17E3-4114-8151-A7220941F00A}" dt="2023-06-23T11:30:05.520" v="3157" actId="2696"/>
        <pc:sldMkLst>
          <pc:docMk/>
          <pc:sldMk cId="2920931103" sldId="334"/>
        </pc:sldMkLst>
        <pc:spChg chg="mod">
          <ac:chgData name="Martina Salopek" userId="e043be42-4cc3-4ef2-b2d3-2499b59a05e5" providerId="ADAL" clId="{D486600D-17E3-4114-8151-A7220941F00A}" dt="2023-06-23T10:53:17.720" v="3077" actId="20577"/>
          <ac:spMkLst>
            <pc:docMk/>
            <pc:sldMk cId="2920931103" sldId="334"/>
            <ac:spMk id="6" creationId="{00000000-0000-0000-0000-000000000000}"/>
          </ac:spMkLst>
        </pc:spChg>
        <pc:graphicFrameChg chg="add mod modGraphic">
          <ac:chgData name="Martina Salopek" userId="e043be42-4cc3-4ef2-b2d3-2499b59a05e5" providerId="ADAL" clId="{D486600D-17E3-4114-8151-A7220941F00A}" dt="2023-06-23T11:01:12.859" v="3129" actId="14734"/>
          <ac:graphicFrameMkLst>
            <pc:docMk/>
            <pc:sldMk cId="2920931103" sldId="334"/>
            <ac:graphicFrameMk id="2" creationId="{185A8342-3EAE-4074-8FB6-4D6A8A6347BC}"/>
          </ac:graphicFrameMkLst>
        </pc:graphicFrameChg>
        <pc:graphicFrameChg chg="mod modGraphic">
          <ac:chgData name="Martina Salopek" userId="e043be42-4cc3-4ef2-b2d3-2499b59a05e5" providerId="ADAL" clId="{D486600D-17E3-4114-8151-A7220941F00A}" dt="2023-06-23T10:56:37.768" v="3099" actId="14100"/>
          <ac:graphicFrameMkLst>
            <pc:docMk/>
            <pc:sldMk cId="2920931103" sldId="334"/>
            <ac:graphicFrameMk id="3" creationId="{25361270-891B-46E9-B0B9-C482DF969EA1}"/>
          </ac:graphicFrameMkLst>
        </pc:graphicFrameChg>
        <pc:graphicFrameChg chg="del mod modGraphic">
          <ac:chgData name="Martina Salopek" userId="e043be42-4cc3-4ef2-b2d3-2499b59a05e5" providerId="ADAL" clId="{D486600D-17E3-4114-8151-A7220941F00A}" dt="2023-06-23T10:47:07.634" v="3010" actId="478"/>
          <ac:graphicFrameMkLst>
            <pc:docMk/>
            <pc:sldMk cId="2920931103" sldId="334"/>
            <ac:graphicFrameMk id="4" creationId="{85CAE999-A063-4E10-986F-FC574B6455EF}"/>
          </ac:graphicFrameMkLst>
        </pc:graphicFrameChg>
      </pc:sldChg>
      <pc:sldChg chg="addSp delSp modSp add del">
        <pc:chgData name="Martina Salopek" userId="e043be42-4cc3-4ef2-b2d3-2499b59a05e5" providerId="ADAL" clId="{D486600D-17E3-4114-8151-A7220941F00A}" dt="2023-06-23T11:30:08.410" v="3158" actId="2696"/>
        <pc:sldMkLst>
          <pc:docMk/>
          <pc:sldMk cId="3600648485" sldId="337"/>
        </pc:sldMkLst>
        <pc:spChg chg="mod">
          <ac:chgData name="Martina Salopek" userId="e043be42-4cc3-4ef2-b2d3-2499b59a05e5" providerId="ADAL" clId="{D486600D-17E3-4114-8151-A7220941F00A}" dt="2023-06-23T10:51:24.323" v="3064" actId="20577"/>
          <ac:spMkLst>
            <pc:docMk/>
            <pc:sldMk cId="3600648485" sldId="337"/>
            <ac:spMk id="6" creationId="{00000000-0000-0000-0000-000000000000}"/>
          </ac:spMkLst>
        </pc:spChg>
        <pc:graphicFrameChg chg="del">
          <ac:chgData name="Martina Salopek" userId="e043be42-4cc3-4ef2-b2d3-2499b59a05e5" providerId="ADAL" clId="{D486600D-17E3-4114-8151-A7220941F00A}" dt="2023-06-23T10:45:33.748" v="2995" actId="478"/>
          <ac:graphicFrameMkLst>
            <pc:docMk/>
            <pc:sldMk cId="3600648485" sldId="337"/>
            <ac:graphicFrameMk id="2" creationId="{0C4860E4-39E1-45A3-8200-6F3297E1D3BA}"/>
          </ac:graphicFrameMkLst>
        </pc:graphicFrameChg>
        <pc:graphicFrameChg chg="add del">
          <ac:chgData name="Martina Salopek" userId="e043be42-4cc3-4ef2-b2d3-2499b59a05e5" providerId="ADAL" clId="{D486600D-17E3-4114-8151-A7220941F00A}" dt="2023-06-23T10:45:36.903" v="2997"/>
          <ac:graphicFrameMkLst>
            <pc:docMk/>
            <pc:sldMk cId="3600648485" sldId="337"/>
            <ac:graphicFrameMk id="3" creationId="{1156C150-A486-4C2A-812B-CCDC324387E8}"/>
          </ac:graphicFrameMkLst>
        </pc:graphicFrameChg>
        <pc:graphicFrameChg chg="del">
          <ac:chgData name="Martina Salopek" userId="e043be42-4cc3-4ef2-b2d3-2499b59a05e5" providerId="ADAL" clId="{D486600D-17E3-4114-8151-A7220941F00A}" dt="2023-06-23T10:45:30.842" v="2994" actId="478"/>
          <ac:graphicFrameMkLst>
            <pc:docMk/>
            <pc:sldMk cId="3600648485" sldId="337"/>
            <ac:graphicFrameMk id="4" creationId="{9E29E11C-F5F9-4143-93B2-3161BBBDBD42}"/>
          </ac:graphicFrameMkLst>
        </pc:graphicFrameChg>
        <pc:graphicFrameChg chg="add del mod">
          <ac:chgData name="Martina Salopek" userId="e043be42-4cc3-4ef2-b2d3-2499b59a05e5" providerId="ADAL" clId="{D486600D-17E3-4114-8151-A7220941F00A}" dt="2023-06-23T10:46:00.931" v="3002" actId="478"/>
          <ac:graphicFrameMkLst>
            <pc:docMk/>
            <pc:sldMk cId="3600648485" sldId="337"/>
            <ac:graphicFrameMk id="5" creationId="{D8264A01-F7B9-4CC7-B740-F11D72B50518}"/>
          </ac:graphicFrameMkLst>
        </pc:graphicFrameChg>
        <pc:graphicFrameChg chg="add del">
          <ac:chgData name="Martina Salopek" userId="e043be42-4cc3-4ef2-b2d3-2499b59a05e5" providerId="ADAL" clId="{D486600D-17E3-4114-8151-A7220941F00A}" dt="2023-06-23T10:47:47.327" v="3015"/>
          <ac:graphicFrameMkLst>
            <pc:docMk/>
            <pc:sldMk cId="3600648485" sldId="337"/>
            <ac:graphicFrameMk id="11" creationId="{F4C0BD93-DB2A-4A6B-819A-8266DC9A0E18}"/>
          </ac:graphicFrameMkLst>
        </pc:graphicFrameChg>
        <pc:graphicFrameChg chg="add del">
          <ac:chgData name="Martina Salopek" userId="e043be42-4cc3-4ef2-b2d3-2499b59a05e5" providerId="ADAL" clId="{D486600D-17E3-4114-8151-A7220941F00A}" dt="2023-06-23T10:49:23.602" v="3037"/>
          <ac:graphicFrameMkLst>
            <pc:docMk/>
            <pc:sldMk cId="3600648485" sldId="337"/>
            <ac:graphicFrameMk id="14" creationId="{401AAEC6-FA58-4321-8B40-CF9C7974B0D1}"/>
          </ac:graphicFrameMkLst>
        </pc:graphicFrameChg>
        <pc:graphicFrameChg chg="add del">
          <ac:chgData name="Martina Salopek" userId="e043be42-4cc3-4ef2-b2d3-2499b59a05e5" providerId="ADAL" clId="{D486600D-17E3-4114-8151-A7220941F00A}" dt="2023-06-23T10:50:25.681" v="3050"/>
          <ac:graphicFrameMkLst>
            <pc:docMk/>
            <pc:sldMk cId="3600648485" sldId="337"/>
            <ac:graphicFrameMk id="16" creationId="{5886B883-3193-463E-BCE9-D39A1B893575}"/>
          </ac:graphicFrameMkLst>
        </pc:graphicFrameChg>
        <pc:graphicFrameChg chg="add del mod modGraphic">
          <ac:chgData name="Martina Salopek" userId="e043be42-4cc3-4ef2-b2d3-2499b59a05e5" providerId="ADAL" clId="{D486600D-17E3-4114-8151-A7220941F00A}" dt="2023-06-23T10:51:02.656" v="3062"/>
          <ac:graphicFrameMkLst>
            <pc:docMk/>
            <pc:sldMk cId="3600648485" sldId="337"/>
            <ac:graphicFrameMk id="17" creationId="{7AAC7BB1-E949-4400-BEDF-53609CBA64F3}"/>
          </ac:graphicFrameMkLst>
        </pc:graphicFrameChg>
        <pc:graphicFrameChg chg="add del">
          <ac:chgData name="Martina Salopek" userId="e043be42-4cc3-4ef2-b2d3-2499b59a05e5" providerId="ADAL" clId="{D486600D-17E3-4114-8151-A7220941F00A}" dt="2023-06-23T10:51:30.400" v="3066"/>
          <ac:graphicFrameMkLst>
            <pc:docMk/>
            <pc:sldMk cId="3600648485" sldId="337"/>
            <ac:graphicFrameMk id="18" creationId="{9B028D93-60E4-4265-BF20-27517427FCDB}"/>
          </ac:graphicFrameMkLst>
        </pc:graphicFrameChg>
        <pc:graphicFrameChg chg="add mod modGraphic">
          <ac:chgData name="Martina Salopek" userId="e043be42-4cc3-4ef2-b2d3-2499b59a05e5" providerId="ADAL" clId="{D486600D-17E3-4114-8151-A7220941F00A}" dt="2023-06-23T11:00:58.472" v="3126" actId="14734"/>
          <ac:graphicFrameMkLst>
            <pc:docMk/>
            <pc:sldMk cId="3600648485" sldId="337"/>
            <ac:graphicFrameMk id="20" creationId="{290FFD8C-35AC-476A-AE32-065FE3BCA492}"/>
          </ac:graphicFrameMkLst>
        </pc:graphicFrameChg>
        <pc:picChg chg="add del mod">
          <ac:chgData name="Martina Salopek" userId="e043be42-4cc3-4ef2-b2d3-2499b59a05e5" providerId="ADAL" clId="{D486600D-17E3-4114-8151-A7220941F00A}" dt="2023-06-23T10:47:25.005" v="3013" actId="478"/>
          <ac:picMkLst>
            <pc:docMk/>
            <pc:sldMk cId="3600648485" sldId="337"/>
            <ac:picMk id="8" creationId="{7AA83D8B-C250-4A96-B805-62B4DEA3FB6E}"/>
          </ac:picMkLst>
        </pc:picChg>
        <pc:picChg chg="add del mod">
          <ac:chgData name="Martina Salopek" userId="e043be42-4cc3-4ef2-b2d3-2499b59a05e5" providerId="ADAL" clId="{D486600D-17E3-4114-8151-A7220941F00A}" dt="2023-06-23T10:48:32.364" v="3029"/>
          <ac:picMkLst>
            <pc:docMk/>
            <pc:sldMk cId="3600648485" sldId="337"/>
            <ac:picMk id="12" creationId="{7331B7F3-A419-4F46-9D7B-82A4AD2E4EE3}"/>
          </ac:picMkLst>
        </pc:picChg>
        <pc:picChg chg="add del mod">
          <ac:chgData name="Martina Salopek" userId="e043be42-4cc3-4ef2-b2d3-2499b59a05e5" providerId="ADAL" clId="{D486600D-17E3-4114-8151-A7220941F00A}" dt="2023-06-23T10:49:01.029" v="3035"/>
          <ac:picMkLst>
            <pc:docMk/>
            <pc:sldMk cId="3600648485" sldId="337"/>
            <ac:picMk id="13" creationId="{59EE872A-B659-4E75-8262-4774FE304C7E}"/>
          </ac:picMkLst>
        </pc:picChg>
        <pc:picChg chg="add del mod">
          <ac:chgData name="Martina Salopek" userId="e043be42-4cc3-4ef2-b2d3-2499b59a05e5" providerId="ADAL" clId="{D486600D-17E3-4114-8151-A7220941F00A}" dt="2023-06-23T10:50:06.904" v="3046" actId="478"/>
          <ac:picMkLst>
            <pc:docMk/>
            <pc:sldMk cId="3600648485" sldId="337"/>
            <ac:picMk id="15" creationId="{2FE1209E-0808-494A-AE16-76D33388AC67}"/>
          </ac:picMkLst>
        </pc:picChg>
        <pc:picChg chg="add mod">
          <ac:chgData name="Martina Salopek" userId="e043be42-4cc3-4ef2-b2d3-2499b59a05e5" providerId="ADAL" clId="{D486600D-17E3-4114-8151-A7220941F00A}" dt="2023-06-23T11:00:21.933" v="3120" actId="1076"/>
          <ac:picMkLst>
            <pc:docMk/>
            <pc:sldMk cId="3600648485" sldId="337"/>
            <ac:picMk id="19" creationId="{C91BC72E-4D29-4C05-9D02-890EDEDD1F59}"/>
          </ac:picMkLst>
        </pc:picChg>
      </pc:sldChg>
      <pc:sldChg chg="modSp">
        <pc:chgData name="Martina Salopek" userId="e043be42-4cc3-4ef2-b2d3-2499b59a05e5" providerId="ADAL" clId="{D486600D-17E3-4114-8151-A7220941F00A}" dt="2023-06-23T07:32:27.313" v="380" actId="403"/>
        <pc:sldMkLst>
          <pc:docMk/>
          <pc:sldMk cId="3637273290" sldId="338"/>
        </pc:sldMkLst>
        <pc:spChg chg="mod">
          <ac:chgData name="Martina Salopek" userId="e043be42-4cc3-4ef2-b2d3-2499b59a05e5" providerId="ADAL" clId="{D486600D-17E3-4114-8151-A7220941F00A}" dt="2023-06-23T07:32:16.035" v="379" actId="20577"/>
          <ac:spMkLst>
            <pc:docMk/>
            <pc:sldMk cId="3637273290" sldId="338"/>
            <ac:spMk id="5" creationId="{04B68D70-0260-4842-AC49-DF0B02D34FC7}"/>
          </ac:spMkLst>
        </pc:spChg>
        <pc:spChg chg="mod">
          <ac:chgData name="Martina Salopek" userId="e043be42-4cc3-4ef2-b2d3-2499b59a05e5" providerId="ADAL" clId="{D486600D-17E3-4114-8151-A7220941F00A}" dt="2023-06-23T07:21:52.579" v="98" actId="20577"/>
          <ac:spMkLst>
            <pc:docMk/>
            <pc:sldMk cId="3637273290" sldId="338"/>
            <ac:spMk id="6" creationId="{4726A7E5-68F8-4C6F-A1B6-46FA3B9F939A}"/>
          </ac:spMkLst>
        </pc:spChg>
        <pc:spChg chg="mod">
          <ac:chgData name="Martina Salopek" userId="e043be42-4cc3-4ef2-b2d3-2499b59a05e5" providerId="ADAL" clId="{D486600D-17E3-4114-8151-A7220941F00A}" dt="2023-06-23T07:32:27.313" v="380" actId="403"/>
          <ac:spMkLst>
            <pc:docMk/>
            <pc:sldMk cId="3637273290" sldId="338"/>
            <ac:spMk id="7" creationId="{91385FE3-1A96-4F75-A19A-DAA4041F226A}"/>
          </ac:spMkLst>
        </pc:spChg>
        <pc:spChg chg="mod">
          <ac:chgData name="Martina Salopek" userId="e043be42-4cc3-4ef2-b2d3-2499b59a05e5" providerId="ADAL" clId="{D486600D-17E3-4114-8151-A7220941F00A}" dt="2023-06-23T07:09:54.837" v="14" actId="20577"/>
          <ac:spMkLst>
            <pc:docMk/>
            <pc:sldMk cId="3637273290" sldId="338"/>
            <ac:spMk id="11" creationId="{00000000-0000-0000-0000-000000000000}"/>
          </ac:spMkLst>
        </pc:spChg>
      </pc:sldChg>
      <pc:sldChg chg="modSp">
        <pc:chgData name="Martina Salopek" userId="e043be42-4cc3-4ef2-b2d3-2499b59a05e5" providerId="ADAL" clId="{D486600D-17E3-4114-8151-A7220941F00A}" dt="2023-06-23T07:30:00.602" v="309" actId="20577"/>
        <pc:sldMkLst>
          <pc:docMk/>
          <pc:sldMk cId="2415337650" sldId="339"/>
        </pc:sldMkLst>
        <pc:spChg chg="mod">
          <ac:chgData name="Martina Salopek" userId="e043be42-4cc3-4ef2-b2d3-2499b59a05e5" providerId="ADAL" clId="{D486600D-17E3-4114-8151-A7220941F00A}" dt="2023-06-23T07:28:01.787" v="241" actId="20577"/>
          <ac:spMkLst>
            <pc:docMk/>
            <pc:sldMk cId="2415337650" sldId="339"/>
            <ac:spMk id="5" creationId="{D9C8387C-E457-4036-ADB0-36C1CB4558ED}"/>
          </ac:spMkLst>
        </pc:spChg>
        <pc:spChg chg="mod">
          <ac:chgData name="Martina Salopek" userId="e043be42-4cc3-4ef2-b2d3-2499b59a05e5" providerId="ADAL" clId="{D486600D-17E3-4114-8151-A7220941F00A}" dt="2023-06-23T07:30:00.602" v="309" actId="20577"/>
          <ac:spMkLst>
            <pc:docMk/>
            <pc:sldMk cId="2415337650" sldId="339"/>
            <ac:spMk id="6" creationId="{CF91341A-7B5E-4098-90B7-CB82757055E5}"/>
          </ac:spMkLst>
        </pc:spChg>
        <pc:spChg chg="mod">
          <ac:chgData name="Martina Salopek" userId="e043be42-4cc3-4ef2-b2d3-2499b59a05e5" providerId="ADAL" clId="{D486600D-17E3-4114-8151-A7220941F00A}" dt="2023-06-23T07:29:25.736" v="291" actId="20577"/>
          <ac:spMkLst>
            <pc:docMk/>
            <pc:sldMk cId="2415337650" sldId="339"/>
            <ac:spMk id="7" creationId="{9C4E0F4D-DE7E-4362-A355-76F34E9DFB20}"/>
          </ac:spMkLst>
        </pc:spChg>
        <pc:spChg chg="mod">
          <ac:chgData name="Martina Salopek" userId="e043be42-4cc3-4ef2-b2d3-2499b59a05e5" providerId="ADAL" clId="{D486600D-17E3-4114-8151-A7220941F00A}" dt="2023-06-23T07:27:38.902" v="228" actId="20577"/>
          <ac:spMkLst>
            <pc:docMk/>
            <pc:sldMk cId="2415337650" sldId="339"/>
            <ac:spMk id="11" creationId="{00000000-0000-0000-0000-000000000000}"/>
          </ac:spMkLst>
        </pc:spChg>
      </pc:sldChg>
      <pc:sldChg chg="del">
        <pc:chgData name="Martina Salopek" userId="e043be42-4cc3-4ef2-b2d3-2499b59a05e5" providerId="ADAL" clId="{D486600D-17E3-4114-8151-A7220941F00A}" dt="2023-06-23T11:30:23.141" v="3161" actId="2696"/>
        <pc:sldMkLst>
          <pc:docMk/>
          <pc:sldMk cId="4254138116" sldId="341"/>
        </pc:sldMkLst>
      </pc:sldChg>
      <pc:sldChg chg="addSp delSp modSp del">
        <pc:chgData name="Martina Salopek" userId="e043be42-4cc3-4ef2-b2d3-2499b59a05e5" providerId="ADAL" clId="{D486600D-17E3-4114-8151-A7220941F00A}" dt="2023-06-23T11:30:11.034" v="3159" actId="2696"/>
        <pc:sldMkLst>
          <pc:docMk/>
          <pc:sldMk cId="2348269125" sldId="342"/>
        </pc:sldMkLst>
        <pc:spChg chg="mod">
          <ac:chgData name="Martina Salopek" userId="e043be42-4cc3-4ef2-b2d3-2499b59a05e5" providerId="ADAL" clId="{D486600D-17E3-4114-8151-A7220941F00A}" dt="2023-06-23T10:54:24.089" v="3079" actId="20577"/>
          <ac:spMkLst>
            <pc:docMk/>
            <pc:sldMk cId="2348269125" sldId="342"/>
            <ac:spMk id="6" creationId="{00000000-0000-0000-0000-000000000000}"/>
          </ac:spMkLst>
        </pc:spChg>
        <pc:graphicFrameChg chg="del">
          <ac:chgData name="Martina Salopek" userId="e043be42-4cc3-4ef2-b2d3-2499b59a05e5" providerId="ADAL" clId="{D486600D-17E3-4114-8151-A7220941F00A}" dt="2023-06-23T10:55:04.555" v="3080" actId="478"/>
          <ac:graphicFrameMkLst>
            <pc:docMk/>
            <pc:sldMk cId="2348269125" sldId="342"/>
            <ac:graphicFrameMk id="2" creationId="{7AF6EDD7-BC43-4B16-927E-8D4421249318}"/>
          </ac:graphicFrameMkLst>
        </pc:graphicFrameChg>
        <pc:graphicFrameChg chg="add del">
          <ac:chgData name="Martina Salopek" userId="e043be42-4cc3-4ef2-b2d3-2499b59a05e5" providerId="ADAL" clId="{D486600D-17E3-4114-8151-A7220941F00A}" dt="2023-06-23T10:55:11.756" v="3084"/>
          <ac:graphicFrameMkLst>
            <pc:docMk/>
            <pc:sldMk cId="2348269125" sldId="342"/>
            <ac:graphicFrameMk id="3" creationId="{71346476-0EF8-46E9-B04E-28DB7851F253}"/>
          </ac:graphicFrameMkLst>
        </pc:graphicFrameChg>
        <pc:graphicFrameChg chg="del modGraphic">
          <ac:chgData name="Martina Salopek" userId="e043be42-4cc3-4ef2-b2d3-2499b59a05e5" providerId="ADAL" clId="{D486600D-17E3-4114-8151-A7220941F00A}" dt="2023-06-23T10:55:08.195" v="3082" actId="478"/>
          <ac:graphicFrameMkLst>
            <pc:docMk/>
            <pc:sldMk cId="2348269125" sldId="342"/>
            <ac:graphicFrameMk id="4" creationId="{28107A48-9ECF-4E01-8C2B-099DB9445197}"/>
          </ac:graphicFrameMkLst>
        </pc:graphicFrameChg>
        <pc:picChg chg="add mod">
          <ac:chgData name="Martina Salopek" userId="e043be42-4cc3-4ef2-b2d3-2499b59a05e5" providerId="ADAL" clId="{D486600D-17E3-4114-8151-A7220941F00A}" dt="2023-06-23T10:55:35.470" v="3089" actId="14100"/>
          <ac:picMkLst>
            <pc:docMk/>
            <pc:sldMk cId="2348269125" sldId="342"/>
            <ac:picMk id="5" creationId="{ADEFB6BA-4166-46F7-BFA3-0DC7CB4ABB7F}"/>
          </ac:picMkLst>
        </pc:picChg>
      </pc:sldChg>
      <pc:sldChg chg="del">
        <pc:chgData name="Martina Salopek" userId="e043be42-4cc3-4ef2-b2d3-2499b59a05e5" providerId="ADAL" clId="{D486600D-17E3-4114-8151-A7220941F00A}" dt="2023-06-23T11:30:20.329" v="3160" actId="2696"/>
        <pc:sldMkLst>
          <pc:docMk/>
          <pc:sldMk cId="1580850940" sldId="343"/>
        </pc:sldMkLst>
      </pc:sldChg>
      <pc:sldChg chg="del">
        <pc:chgData name="Martina Salopek" userId="e043be42-4cc3-4ef2-b2d3-2499b59a05e5" providerId="ADAL" clId="{D486600D-17E3-4114-8151-A7220941F00A}" dt="2023-06-23T11:30:25.203" v="3162" actId="2696"/>
        <pc:sldMkLst>
          <pc:docMk/>
          <pc:sldMk cId="3265751450" sldId="344"/>
        </pc:sldMkLst>
      </pc:sldChg>
      <pc:sldChg chg="add">
        <pc:chgData name="Martina Salopek" userId="e043be42-4cc3-4ef2-b2d3-2499b59a05e5" providerId="ADAL" clId="{D486600D-17E3-4114-8151-A7220941F00A}" dt="2023-06-23T11:30:34.794" v="3163"/>
        <pc:sldMkLst>
          <pc:docMk/>
          <pc:sldMk cId="3740283895" sldId="352"/>
        </pc:sldMkLst>
      </pc:sldChg>
    </pc:docChg>
  </pc:docChgLst>
  <pc:docChgLst>
    <pc:chgData name="Martina Salopek" userId="e043be42-4cc3-4ef2-b2d3-2499b59a05e5" providerId="ADAL" clId="{4B9987F6-7DDF-4131-BE42-80C36E9C312C}"/>
    <pc:docChg chg="custSel addSld delSld modSld">
      <pc:chgData name="Martina Salopek" userId="e043be42-4cc3-4ef2-b2d3-2499b59a05e5" providerId="ADAL" clId="{4B9987F6-7DDF-4131-BE42-80C36E9C312C}" dt="2023-06-23T12:05:07.822" v="224" actId="20577"/>
      <pc:docMkLst>
        <pc:docMk/>
      </pc:docMkLst>
      <pc:sldChg chg="modSp">
        <pc:chgData name="Martina Salopek" userId="e043be42-4cc3-4ef2-b2d3-2499b59a05e5" providerId="ADAL" clId="{4B9987F6-7DDF-4131-BE42-80C36E9C312C}" dt="2023-06-23T11:47:19.645" v="46"/>
        <pc:sldMkLst>
          <pc:docMk/>
          <pc:sldMk cId="0" sldId="298"/>
        </pc:sldMkLst>
        <pc:graphicFrameChg chg="mod">
          <ac:chgData name="Martina Salopek" userId="e043be42-4cc3-4ef2-b2d3-2499b59a05e5" providerId="ADAL" clId="{4B9987F6-7DDF-4131-BE42-80C36E9C312C}" dt="2023-06-23T11:47:19.645" v="46"/>
          <ac:graphicFrameMkLst>
            <pc:docMk/>
            <pc:sldMk cId="0" sldId="298"/>
            <ac:graphicFrameMk id="27" creationId="{C2ABE95B-39E1-4289-A4F5-B3902585E54A}"/>
          </ac:graphicFrameMkLst>
        </pc:graphicFrameChg>
      </pc:sldChg>
      <pc:sldChg chg="modSp">
        <pc:chgData name="Martina Salopek" userId="e043be42-4cc3-4ef2-b2d3-2499b59a05e5" providerId="ADAL" clId="{4B9987F6-7DDF-4131-BE42-80C36E9C312C}" dt="2023-06-23T11:47:39.187" v="48" actId="20577"/>
        <pc:sldMkLst>
          <pc:docMk/>
          <pc:sldMk cId="3661765781" sldId="330"/>
        </pc:sldMkLst>
        <pc:spChg chg="mod">
          <ac:chgData name="Martina Salopek" userId="e043be42-4cc3-4ef2-b2d3-2499b59a05e5" providerId="ADAL" clId="{4B9987F6-7DDF-4131-BE42-80C36E9C312C}" dt="2023-06-23T11:47:39.187" v="48" actId="20577"/>
          <ac:spMkLst>
            <pc:docMk/>
            <pc:sldMk cId="3661765781" sldId="330"/>
            <ac:spMk id="9" creationId="{00000000-0000-0000-0000-000000000000}"/>
          </ac:spMkLst>
        </pc:spChg>
      </pc:sldChg>
      <pc:sldChg chg="modSp">
        <pc:chgData name="Martina Salopek" userId="e043be42-4cc3-4ef2-b2d3-2499b59a05e5" providerId="ADAL" clId="{4B9987F6-7DDF-4131-BE42-80C36E9C312C}" dt="2023-06-23T11:59:00.407" v="113" actId="20577"/>
        <pc:sldMkLst>
          <pc:docMk/>
          <pc:sldMk cId="703164683" sldId="346"/>
        </pc:sldMkLst>
        <pc:spChg chg="mod">
          <ac:chgData name="Martina Salopek" userId="e043be42-4cc3-4ef2-b2d3-2499b59a05e5" providerId="ADAL" clId="{4B9987F6-7DDF-4131-BE42-80C36E9C312C}" dt="2023-06-23T11:57:38.983" v="101" actId="2710"/>
          <ac:spMkLst>
            <pc:docMk/>
            <pc:sldMk cId="703164683" sldId="346"/>
            <ac:spMk id="3" creationId="{F2A10BB4-8711-461B-B407-6005E5C6E6B7}"/>
          </ac:spMkLst>
        </pc:spChg>
        <pc:spChg chg="mod">
          <ac:chgData name="Martina Salopek" userId="e043be42-4cc3-4ef2-b2d3-2499b59a05e5" providerId="ADAL" clId="{4B9987F6-7DDF-4131-BE42-80C36E9C312C}" dt="2023-06-23T11:59:00.407" v="113" actId="20577"/>
          <ac:spMkLst>
            <pc:docMk/>
            <pc:sldMk cId="703164683" sldId="346"/>
            <ac:spMk id="5" creationId="{CA91FBDF-9168-4F14-B489-A3B6780C1DC1}"/>
          </ac:spMkLst>
        </pc:spChg>
      </pc:sldChg>
      <pc:sldChg chg="modSp">
        <pc:chgData name="Martina Salopek" userId="e043be42-4cc3-4ef2-b2d3-2499b59a05e5" providerId="ADAL" clId="{4B9987F6-7DDF-4131-BE42-80C36E9C312C}" dt="2023-06-23T11:59:22.245" v="117" actId="20577"/>
        <pc:sldMkLst>
          <pc:docMk/>
          <pc:sldMk cId="4185326986" sldId="347"/>
        </pc:sldMkLst>
        <pc:spChg chg="mod">
          <ac:chgData name="Martina Salopek" userId="e043be42-4cc3-4ef2-b2d3-2499b59a05e5" providerId="ADAL" clId="{4B9987F6-7DDF-4131-BE42-80C36E9C312C}" dt="2023-06-23T11:57:57.604" v="104" actId="2710"/>
          <ac:spMkLst>
            <pc:docMk/>
            <pc:sldMk cId="4185326986" sldId="347"/>
            <ac:spMk id="3" creationId="{EB4B5B37-97E0-4AD7-8337-1F4B24A7882A}"/>
          </ac:spMkLst>
        </pc:spChg>
        <pc:spChg chg="mod">
          <ac:chgData name="Martina Salopek" userId="e043be42-4cc3-4ef2-b2d3-2499b59a05e5" providerId="ADAL" clId="{4B9987F6-7DDF-4131-BE42-80C36E9C312C}" dt="2023-06-23T11:59:22.245" v="117" actId="20577"/>
          <ac:spMkLst>
            <pc:docMk/>
            <pc:sldMk cId="4185326986" sldId="347"/>
            <ac:spMk id="4" creationId="{9851D7ED-99DE-4582-9C11-762FCA65CF52}"/>
          </ac:spMkLst>
        </pc:spChg>
      </pc:sldChg>
      <pc:sldChg chg="modSp">
        <pc:chgData name="Martina Salopek" userId="e043be42-4cc3-4ef2-b2d3-2499b59a05e5" providerId="ADAL" clId="{4B9987F6-7DDF-4131-BE42-80C36E9C312C}" dt="2023-06-23T12:05:07.822" v="224" actId="20577"/>
        <pc:sldMkLst>
          <pc:docMk/>
          <pc:sldMk cId="2982311546" sldId="348"/>
        </pc:sldMkLst>
        <pc:spChg chg="mod">
          <ac:chgData name="Martina Salopek" userId="e043be42-4cc3-4ef2-b2d3-2499b59a05e5" providerId="ADAL" clId="{4B9987F6-7DDF-4131-BE42-80C36E9C312C}" dt="2023-06-23T12:04:50.482" v="222" actId="20577"/>
          <ac:spMkLst>
            <pc:docMk/>
            <pc:sldMk cId="2982311546" sldId="348"/>
            <ac:spMk id="3" creationId="{D70ECE68-5950-410D-AD04-B35F23953650}"/>
          </ac:spMkLst>
        </pc:spChg>
        <pc:spChg chg="mod">
          <ac:chgData name="Martina Salopek" userId="e043be42-4cc3-4ef2-b2d3-2499b59a05e5" providerId="ADAL" clId="{4B9987F6-7DDF-4131-BE42-80C36E9C312C}" dt="2023-06-23T12:05:07.822" v="224" actId="20577"/>
          <ac:spMkLst>
            <pc:docMk/>
            <pc:sldMk cId="2982311546" sldId="348"/>
            <ac:spMk id="6" creationId="{F58CA917-41F1-4348-A6D7-72134FC73D7C}"/>
          </ac:spMkLst>
        </pc:spChg>
      </pc:sldChg>
      <pc:sldChg chg="modSp">
        <pc:chgData name="Martina Salopek" userId="e043be42-4cc3-4ef2-b2d3-2499b59a05e5" providerId="ADAL" clId="{4B9987F6-7DDF-4131-BE42-80C36E9C312C}" dt="2023-06-23T11:46:41.201" v="45" actId="20577"/>
        <pc:sldMkLst>
          <pc:docMk/>
          <pc:sldMk cId="1967936942" sldId="350"/>
        </pc:sldMkLst>
        <pc:spChg chg="mod">
          <ac:chgData name="Martina Salopek" userId="e043be42-4cc3-4ef2-b2d3-2499b59a05e5" providerId="ADAL" clId="{4B9987F6-7DDF-4131-BE42-80C36E9C312C}" dt="2023-06-23T11:46:41.201" v="45" actId="20577"/>
          <ac:spMkLst>
            <pc:docMk/>
            <pc:sldMk cId="1967936942" sldId="350"/>
            <ac:spMk id="4" creationId="{06F3D3D9-0032-49F9-910A-2DA07A289132}"/>
          </ac:spMkLst>
        </pc:spChg>
      </pc:sldChg>
      <pc:sldChg chg="addSp delSp modSp">
        <pc:chgData name="Martina Salopek" userId="e043be42-4cc3-4ef2-b2d3-2499b59a05e5" providerId="ADAL" clId="{4B9987F6-7DDF-4131-BE42-80C36E9C312C}" dt="2023-06-23T11:34:51.383" v="14" actId="1076"/>
        <pc:sldMkLst>
          <pc:docMk/>
          <pc:sldMk cId="3740283895" sldId="352"/>
        </pc:sldMkLst>
        <pc:spChg chg="del">
          <ac:chgData name="Martina Salopek" userId="e043be42-4cc3-4ef2-b2d3-2499b59a05e5" providerId="ADAL" clId="{4B9987F6-7DDF-4131-BE42-80C36E9C312C}" dt="2023-06-23T11:33:34.432" v="4"/>
          <ac:spMkLst>
            <pc:docMk/>
            <pc:sldMk cId="3740283895" sldId="352"/>
            <ac:spMk id="2" creationId="{E011AD0A-D931-4D19-B6C8-AE8696019680}"/>
          </ac:spMkLst>
        </pc:spChg>
        <pc:spChg chg="add del">
          <ac:chgData name="Martina Salopek" userId="e043be42-4cc3-4ef2-b2d3-2499b59a05e5" providerId="ADAL" clId="{4B9987F6-7DDF-4131-BE42-80C36E9C312C}" dt="2023-06-23T11:34:19.594" v="8"/>
          <ac:spMkLst>
            <pc:docMk/>
            <pc:sldMk cId="3740283895" sldId="352"/>
            <ac:spMk id="3" creationId="{99934C89-A242-4DFF-8357-D8B437129F23}"/>
          </ac:spMkLst>
        </pc:spChg>
        <pc:spChg chg="add">
          <ac:chgData name="Martina Salopek" userId="e043be42-4cc3-4ef2-b2d3-2499b59a05e5" providerId="ADAL" clId="{4B9987F6-7DDF-4131-BE42-80C36E9C312C}" dt="2023-06-23T11:32:59.399" v="1"/>
          <ac:spMkLst>
            <pc:docMk/>
            <pc:sldMk cId="3740283895" sldId="352"/>
            <ac:spMk id="5" creationId="{0CFD4B7C-F3C3-411A-888E-810808BED773}"/>
          </ac:spMkLst>
        </pc:spChg>
        <pc:spChg chg="add del">
          <ac:chgData name="Martina Salopek" userId="e043be42-4cc3-4ef2-b2d3-2499b59a05e5" providerId="ADAL" clId="{4B9987F6-7DDF-4131-BE42-80C36E9C312C}" dt="2023-06-23T11:33:32.777" v="3"/>
          <ac:spMkLst>
            <pc:docMk/>
            <pc:sldMk cId="3740283895" sldId="352"/>
            <ac:spMk id="6" creationId="{EF652F6D-04D8-4351-8706-C16D1FBE6349}"/>
          </ac:spMkLst>
        </pc:spChg>
        <pc:spChg chg="add mod">
          <ac:chgData name="Martina Salopek" userId="e043be42-4cc3-4ef2-b2d3-2499b59a05e5" providerId="ADAL" clId="{4B9987F6-7DDF-4131-BE42-80C36E9C312C}" dt="2023-06-23T11:33:39.088" v="6" actId="20577"/>
          <ac:spMkLst>
            <pc:docMk/>
            <pc:sldMk cId="3740283895" sldId="352"/>
            <ac:spMk id="7" creationId="{A3CE69C9-D021-49D1-A578-24AAB1E3D694}"/>
          </ac:spMkLst>
        </pc:spChg>
        <pc:graphicFrameChg chg="add del mod">
          <ac:chgData name="Martina Salopek" userId="e043be42-4cc3-4ef2-b2d3-2499b59a05e5" providerId="ADAL" clId="{4B9987F6-7DDF-4131-BE42-80C36E9C312C}" dt="2023-06-23T11:34:19.594" v="8"/>
          <ac:graphicFrameMkLst>
            <pc:docMk/>
            <pc:sldMk cId="3740283895" sldId="352"/>
            <ac:graphicFrameMk id="8" creationId="{6ECC7B99-7C05-4EA7-ABF5-4B3F9D07CA40}"/>
          </ac:graphicFrameMkLst>
        </pc:graphicFrameChg>
        <pc:graphicFrameChg chg="add mod">
          <ac:chgData name="Martina Salopek" userId="e043be42-4cc3-4ef2-b2d3-2499b59a05e5" providerId="ADAL" clId="{4B9987F6-7DDF-4131-BE42-80C36E9C312C}" dt="2023-06-23T11:34:51.383" v="14" actId="1076"/>
          <ac:graphicFrameMkLst>
            <pc:docMk/>
            <pc:sldMk cId="3740283895" sldId="352"/>
            <ac:graphicFrameMk id="9" creationId="{CF044CBB-E121-4605-8D46-614FBD65D619}"/>
          </ac:graphicFrameMkLst>
        </pc:graphicFrameChg>
        <pc:picChg chg="add">
          <ac:chgData name="Martina Salopek" userId="e043be42-4cc3-4ef2-b2d3-2499b59a05e5" providerId="ADAL" clId="{4B9987F6-7DDF-4131-BE42-80C36E9C312C}" dt="2023-06-23T11:32:50.324" v="0"/>
          <ac:picMkLst>
            <pc:docMk/>
            <pc:sldMk cId="3740283895" sldId="352"/>
            <ac:picMk id="4" creationId="{DDBB118E-B4D2-48F4-8E55-9DC48660CD45}"/>
          </ac:picMkLst>
        </pc:picChg>
      </pc:sldChg>
      <pc:sldChg chg="delSp add">
        <pc:chgData name="Martina Salopek" userId="e043be42-4cc3-4ef2-b2d3-2499b59a05e5" providerId="ADAL" clId="{4B9987F6-7DDF-4131-BE42-80C36E9C312C}" dt="2023-06-23T11:37:32.460" v="39" actId="478"/>
        <pc:sldMkLst>
          <pc:docMk/>
          <pc:sldMk cId="2334196707" sldId="353"/>
        </pc:sldMkLst>
        <pc:graphicFrameChg chg="del">
          <ac:chgData name="Martina Salopek" userId="e043be42-4cc3-4ef2-b2d3-2499b59a05e5" providerId="ADAL" clId="{4B9987F6-7DDF-4131-BE42-80C36E9C312C}" dt="2023-06-23T11:37:32.460" v="39" actId="478"/>
          <ac:graphicFrameMkLst>
            <pc:docMk/>
            <pc:sldMk cId="2334196707" sldId="353"/>
            <ac:graphicFrameMk id="9" creationId="{CF044CBB-E121-4605-8D46-614FBD65D619}"/>
          </ac:graphicFrameMkLst>
        </pc:graphicFrameChg>
      </pc:sldChg>
      <pc:sldChg chg="addSp delSp modSp add del">
        <pc:chgData name="Martina Salopek" userId="e043be42-4cc3-4ef2-b2d3-2499b59a05e5" providerId="ADAL" clId="{4B9987F6-7DDF-4131-BE42-80C36E9C312C}" dt="2023-06-23T11:37:13.402" v="31" actId="2696"/>
        <pc:sldMkLst>
          <pc:docMk/>
          <pc:sldMk cId="2417210828" sldId="353"/>
        </pc:sldMkLst>
        <pc:spChg chg="add del">
          <ac:chgData name="Martina Salopek" userId="e043be42-4cc3-4ef2-b2d3-2499b59a05e5" providerId="ADAL" clId="{4B9987F6-7DDF-4131-BE42-80C36E9C312C}" dt="2023-06-23T11:36:48.830" v="27"/>
          <ac:spMkLst>
            <pc:docMk/>
            <pc:sldMk cId="2417210828" sldId="353"/>
            <ac:spMk id="3" creationId="{99934C89-A242-4DFF-8357-D8B437129F23}"/>
          </ac:spMkLst>
        </pc:spChg>
        <pc:graphicFrameChg chg="add del mod">
          <ac:chgData name="Martina Salopek" userId="e043be42-4cc3-4ef2-b2d3-2499b59a05e5" providerId="ADAL" clId="{4B9987F6-7DDF-4131-BE42-80C36E9C312C}" dt="2023-06-23T11:35:59.836" v="18"/>
          <ac:graphicFrameMkLst>
            <pc:docMk/>
            <pc:sldMk cId="2417210828" sldId="353"/>
            <ac:graphicFrameMk id="2" creationId="{68213CFE-1324-4CDF-A3A9-BC6252F80B03}"/>
          </ac:graphicFrameMkLst>
        </pc:graphicFrameChg>
        <pc:graphicFrameChg chg="add del mod">
          <ac:chgData name="Martina Salopek" userId="e043be42-4cc3-4ef2-b2d3-2499b59a05e5" providerId="ADAL" clId="{4B9987F6-7DDF-4131-BE42-80C36E9C312C}" dt="2023-06-23T11:36:06.100" v="20"/>
          <ac:graphicFrameMkLst>
            <pc:docMk/>
            <pc:sldMk cId="2417210828" sldId="353"/>
            <ac:graphicFrameMk id="6" creationId="{55CEC0B8-7658-4DF6-B0B3-F825EAE88EB4}"/>
          </ac:graphicFrameMkLst>
        </pc:graphicFrameChg>
        <pc:graphicFrameChg chg="add del mod">
          <ac:chgData name="Martina Salopek" userId="e043be42-4cc3-4ef2-b2d3-2499b59a05e5" providerId="ADAL" clId="{4B9987F6-7DDF-4131-BE42-80C36E9C312C}" dt="2023-06-23T11:36:17.347" v="22"/>
          <ac:graphicFrameMkLst>
            <pc:docMk/>
            <pc:sldMk cId="2417210828" sldId="353"/>
            <ac:graphicFrameMk id="8" creationId="{F5A4C3D9-B5FA-487A-B3F8-8065A84CBA67}"/>
          </ac:graphicFrameMkLst>
        </pc:graphicFrameChg>
        <pc:graphicFrameChg chg="del">
          <ac:chgData name="Martina Salopek" userId="e043be42-4cc3-4ef2-b2d3-2499b59a05e5" providerId="ADAL" clId="{4B9987F6-7DDF-4131-BE42-80C36E9C312C}" dt="2023-06-23T11:35:55.149" v="16" actId="478"/>
          <ac:graphicFrameMkLst>
            <pc:docMk/>
            <pc:sldMk cId="2417210828" sldId="353"/>
            <ac:graphicFrameMk id="9" creationId="{CF044CBB-E121-4605-8D46-614FBD65D619}"/>
          </ac:graphicFrameMkLst>
        </pc:graphicFrameChg>
        <pc:graphicFrameChg chg="add del mod">
          <ac:chgData name="Martina Salopek" userId="e043be42-4cc3-4ef2-b2d3-2499b59a05e5" providerId="ADAL" clId="{4B9987F6-7DDF-4131-BE42-80C36E9C312C}" dt="2023-06-23T11:36:29.006" v="25"/>
          <ac:graphicFrameMkLst>
            <pc:docMk/>
            <pc:sldMk cId="2417210828" sldId="353"/>
            <ac:graphicFrameMk id="10" creationId="{6F4B0081-2745-43CE-A9DE-7F05C9D7525B}"/>
          </ac:graphicFrameMkLst>
        </pc:graphicFrameChg>
        <pc:graphicFrameChg chg="add del mod">
          <ac:chgData name="Martina Salopek" userId="e043be42-4cc3-4ef2-b2d3-2499b59a05e5" providerId="ADAL" clId="{4B9987F6-7DDF-4131-BE42-80C36E9C312C}" dt="2023-06-23T11:36:48.830" v="27"/>
          <ac:graphicFrameMkLst>
            <pc:docMk/>
            <pc:sldMk cId="2417210828" sldId="353"/>
            <ac:graphicFrameMk id="11" creationId="{9DAD0F1F-6076-43CC-A06D-EEC936876F65}"/>
          </ac:graphicFrameMkLst>
        </pc:graphicFrameChg>
        <pc:graphicFrameChg chg="add mod">
          <ac:chgData name="Martina Salopek" userId="e043be42-4cc3-4ef2-b2d3-2499b59a05e5" providerId="ADAL" clId="{4B9987F6-7DDF-4131-BE42-80C36E9C312C}" dt="2023-06-23T11:37:05.388" v="30" actId="14100"/>
          <ac:graphicFrameMkLst>
            <pc:docMk/>
            <pc:sldMk cId="2417210828" sldId="353"/>
            <ac:graphicFrameMk id="12" creationId="{E2BC58B8-15C6-4693-BE7D-267E16BB1B39}"/>
          </ac:graphicFrameMkLst>
        </pc:graphicFrameChg>
      </pc:sldChg>
      <pc:sldChg chg="delSp add">
        <pc:chgData name="Martina Salopek" userId="e043be42-4cc3-4ef2-b2d3-2499b59a05e5" providerId="ADAL" clId="{4B9987F6-7DDF-4131-BE42-80C36E9C312C}" dt="2023-06-23T11:37:30.555" v="38" actId="478"/>
        <pc:sldMkLst>
          <pc:docMk/>
          <pc:sldMk cId="2519395296" sldId="354"/>
        </pc:sldMkLst>
        <pc:graphicFrameChg chg="del">
          <ac:chgData name="Martina Salopek" userId="e043be42-4cc3-4ef2-b2d3-2499b59a05e5" providerId="ADAL" clId="{4B9987F6-7DDF-4131-BE42-80C36E9C312C}" dt="2023-06-23T11:37:30.555" v="38" actId="478"/>
          <ac:graphicFrameMkLst>
            <pc:docMk/>
            <pc:sldMk cId="2519395296" sldId="354"/>
            <ac:graphicFrameMk id="9" creationId="{CF044CBB-E121-4605-8D46-614FBD65D619}"/>
          </ac:graphicFrameMkLst>
        </pc:graphicFrameChg>
      </pc:sldChg>
      <pc:sldChg chg="add del">
        <pc:chgData name="Martina Salopek" userId="e043be42-4cc3-4ef2-b2d3-2499b59a05e5" providerId="ADAL" clId="{4B9987F6-7DDF-4131-BE42-80C36E9C312C}" dt="2023-06-23T11:37:27.868" v="37" actId="2696"/>
        <pc:sldMkLst>
          <pc:docMk/>
          <pc:sldMk cId="4047536776" sldId="355"/>
        </pc:sldMkLst>
      </pc:sldChg>
      <pc:sldChg chg="delSp add">
        <pc:chgData name="Martina Salopek" userId="e043be42-4cc3-4ef2-b2d3-2499b59a05e5" providerId="ADAL" clId="{4B9987F6-7DDF-4131-BE42-80C36E9C312C}" dt="2023-06-23T11:37:25.415" v="36" actId="478"/>
        <pc:sldMkLst>
          <pc:docMk/>
          <pc:sldMk cId="927020216" sldId="356"/>
        </pc:sldMkLst>
        <pc:graphicFrameChg chg="del">
          <ac:chgData name="Martina Salopek" userId="e043be42-4cc3-4ef2-b2d3-2499b59a05e5" providerId="ADAL" clId="{4B9987F6-7DDF-4131-BE42-80C36E9C312C}" dt="2023-06-23T11:37:25.415" v="36" actId="478"/>
          <ac:graphicFrameMkLst>
            <pc:docMk/>
            <pc:sldMk cId="927020216" sldId="356"/>
            <ac:graphicFrameMk id="9" creationId="{CF044CBB-E121-4605-8D46-614FBD65D61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DB-4563-8E60-344BCFDC7F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DB-4563-8E60-344BCFDC7F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DB-4563-8E60-344BCFDC7F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9DB-4563-8E60-344BCFDC7FF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9DB-4563-8E60-344BCFDC7FF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09DB-4563-8E60-344BCFDC7FF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09DB-4563-8E60-344BCFDC7FF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9DB-4563-8E60-344BCFDC7FF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DB-4563-8E60-344BCFDC7FF5}"/>
              </c:ext>
            </c:extLst>
          </c:dPt>
          <c:dLbls>
            <c:dLbl>
              <c:idx val="0"/>
              <c:layout>
                <c:manualLayout>
                  <c:x val="3.0606862898405369E-2"/>
                  <c:y val="1.31988915660660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DB-4563-8E60-344BCFDC7FF5}"/>
                </c:ext>
              </c:extLst>
            </c:dLbl>
            <c:dLbl>
              <c:idx val="1"/>
              <c:layout>
                <c:manualLayout>
                  <c:x val="-8.6518469345306478E-2"/>
                  <c:y val="0.164082081136651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DB-4563-8E60-344BCFDC7FF5}"/>
                </c:ext>
              </c:extLst>
            </c:dLbl>
            <c:dLbl>
              <c:idx val="2"/>
              <c:layout>
                <c:manualLayout>
                  <c:x val="-2.2773011016241872E-3"/>
                  <c:y val="2.28382506633237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DB-4563-8E60-344BCFDC7FF5}"/>
                </c:ext>
              </c:extLst>
            </c:dLbl>
            <c:dLbl>
              <c:idx val="3"/>
              <c:layout>
                <c:manualLayout>
                  <c:x val="2.6653389899391742E-3"/>
                  <c:y val="1.72839109088945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DB-4563-8E60-344BCFDC7FF5}"/>
                </c:ext>
              </c:extLst>
            </c:dLbl>
            <c:dLbl>
              <c:idx val="4"/>
              <c:layout>
                <c:manualLayout>
                  <c:x val="2.3839466149336071E-3"/>
                  <c:y val="-1.75044936951355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DB-4563-8E60-344BCFDC7FF5}"/>
                </c:ext>
              </c:extLst>
            </c:dLbl>
            <c:dLbl>
              <c:idx val="5"/>
              <c:layout>
                <c:manualLayout>
                  <c:x val="6.7276543199521061E-3"/>
                  <c:y val="-0.1179483323398053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DB-4563-8E60-344BCFDC7FF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09DB-4563-8E60-344BCFDC7FF5}"/>
                </c:ext>
              </c:extLst>
            </c:dLbl>
            <c:dLbl>
              <c:idx val="7"/>
              <c:layout>
                <c:manualLayout>
                  <c:x val="-7.1110988621882337E-3"/>
                  <c:y val="0.211755997624225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DB-4563-8E60-344BCFDC7FF5}"/>
                </c:ext>
              </c:extLst>
            </c:dLbl>
            <c:dLbl>
              <c:idx val="8"/>
              <c:layout>
                <c:manualLayout>
                  <c:x val="-1.1164826632140681E-2"/>
                  <c:y val="-9.033897380541382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DB-4563-8E60-344BCFDC7F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PRIHODI OD POREZA (8,00%)</c:v>
                </c:pt>
                <c:pt idx="1">
                  <c:v>POMOĆI IZ INOZ. I OST. SUBJEKATA (42,2%)</c:v>
                </c:pt>
                <c:pt idx="2">
                  <c:v>PRIHODI OD IMOVINE (0,9%)</c:v>
                </c:pt>
                <c:pt idx="3">
                  <c:v>PRIHODI OD ADMIN. PRISTOJBI (5,1%)</c:v>
                </c:pt>
                <c:pt idx="4">
                  <c:v>PRIHODI OD PRODAJE ROBE, USLUGA, DONACIJA (4,9%)</c:v>
                </c:pt>
                <c:pt idx="5">
                  <c:v>PRIHODI IZ NADLEŽ. PRORAČ. I OD HZZO (40,2%)</c:v>
                </c:pt>
                <c:pt idx="6">
                  <c:v>OSTALI PRIHODI (0,10%)</c:v>
                </c:pt>
                <c:pt idx="7">
                  <c:v>PRIHODI OD PRODAJE NEFIN. IMOVINE (0%)</c:v>
                </c:pt>
                <c:pt idx="8">
                  <c:v>PRIMICI OD FIN. IMOVINE I ZADUŽIVANJA (0,2%)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0.08</c:v>
                </c:pt>
                <c:pt idx="1">
                  <c:v>0.42199999999999999</c:v>
                </c:pt>
                <c:pt idx="2">
                  <c:v>8.9999999999999993E-3</c:v>
                </c:pt>
                <c:pt idx="3">
                  <c:v>5.0999999999999997E-2</c:v>
                </c:pt>
                <c:pt idx="4">
                  <c:v>4.9000000000000002E-2</c:v>
                </c:pt>
                <c:pt idx="5">
                  <c:v>0.40200000000000002</c:v>
                </c:pt>
                <c:pt idx="6">
                  <c:v>1E-3</c:v>
                </c:pt>
                <c:pt idx="7">
                  <c:v>0</c:v>
                </c:pt>
                <c:pt idx="8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DB-4563-8E60-344BCFDC7FF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5410221900015053"/>
          <c:y val="0.18034014926615433"/>
          <c:w val="0.33608594589877105"/>
          <c:h val="0.62931290961299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8C-41B8-AE14-5908B120D3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8C-41B8-AE14-5908B120D3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C8C-41B8-AE14-5908B120D3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C8C-41B8-AE14-5908B120D3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C8C-41B8-AE14-5908B120D3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C8C-41B8-AE14-5908B120D37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C8C-41B8-AE14-5908B120D37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C8C-41B8-AE14-5908B120D37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C8C-41B8-AE14-5908B120D3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 RASHODI ZA ZAPOSLENE</c:v>
                </c:pt>
                <c:pt idx="1">
                  <c:v> MATERIJALNI RASHODI</c:v>
                </c:pt>
                <c:pt idx="2">
                  <c:v> FINANCIJSKI RASHODI</c:v>
                </c:pt>
                <c:pt idx="3">
                  <c:v> SUBVENCIJE</c:v>
                </c:pt>
                <c:pt idx="4">
                  <c:v> POMOĆI DANE U INOZEMSTVO I UNUTAR OPĆEG PRORAČUNA</c:v>
                </c:pt>
                <c:pt idx="5">
                  <c:v> NAKNADE GRAĐA. I KUĆAN. OD                    OSIGURA. I DR. NAKNADE </c:v>
                </c:pt>
                <c:pt idx="6">
                  <c:v> OSTALI RASHODI</c:v>
                </c:pt>
                <c:pt idx="7">
                  <c:v> RASHODI ZA NABAVU NEFIN. IMOVINE</c:v>
                </c:pt>
                <c:pt idx="8">
                  <c:v> IZDACI ZA FINANCIJSKU IMOVINU I OTPLATE ZAJMOVA</c:v>
                </c:pt>
              </c:strCache>
            </c:strRef>
          </c:cat>
          <c:val>
            <c:numRef>
              <c:f>List1!$B$2:$B$10</c:f>
              <c:numCache>
                <c:formatCode>0.0%</c:formatCode>
                <c:ptCount val="9"/>
                <c:pt idx="0">
                  <c:v>0.56659999999999999</c:v>
                </c:pt>
                <c:pt idx="1">
                  <c:v>0.30940000000000001</c:v>
                </c:pt>
                <c:pt idx="2">
                  <c:v>1.2999999999999999E-3</c:v>
                </c:pt>
                <c:pt idx="3">
                  <c:v>4.8999999999999998E-3</c:v>
                </c:pt>
                <c:pt idx="4">
                  <c:v>2.6100000000000002E-2</c:v>
                </c:pt>
                <c:pt idx="5">
                  <c:v>1.61E-2</c:v>
                </c:pt>
                <c:pt idx="6">
                  <c:v>1.15E-2</c:v>
                </c:pt>
                <c:pt idx="7">
                  <c:v>6.08E-2</c:v>
                </c:pt>
                <c:pt idx="8">
                  <c:v>3.3E-3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C8C-41B8-AE14-5908B120D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670194434330144E-3"/>
          <c:y val="0.10683187332432356"/>
          <c:w val="0.17586934785023886"/>
          <c:h val="0.62552873419344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52570115160246"/>
          <c:y val="9.5291288714536224E-2"/>
          <c:w val="0.75765101691797454"/>
          <c:h val="0.8073605906690880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71</c:v>
                </c:pt>
                <c:pt idx="8">
                  <c:v>72</c:v>
                </c:pt>
                <c:pt idx="9">
                  <c:v>81</c:v>
                </c:pt>
                <c:pt idx="10">
                  <c:v>84</c:v>
                </c:pt>
              </c:numCache>
            </c:numRef>
          </c:cat>
          <c:val>
            <c:numRef>
              <c:f>List1!$B$2:$B$12</c:f>
              <c:numCache>
                <c:formatCode>General</c:formatCode>
                <c:ptCount val="11"/>
                <c:pt idx="0">
                  <c:v>117783807.70999999</c:v>
                </c:pt>
                <c:pt idx="1">
                  <c:v>110175910.90000001</c:v>
                </c:pt>
                <c:pt idx="2">
                  <c:v>13709459.09</c:v>
                </c:pt>
                <c:pt idx="3">
                  <c:v>6755534.2000000002</c:v>
                </c:pt>
                <c:pt idx="4">
                  <c:v>288730.33</c:v>
                </c:pt>
                <c:pt idx="5">
                  <c:v>0</c:v>
                </c:pt>
                <c:pt idx="6">
                  <c:v>243649.86</c:v>
                </c:pt>
                <c:pt idx="7">
                  <c:v>8887.9599999999991</c:v>
                </c:pt>
                <c:pt idx="8">
                  <c:v>132311</c:v>
                </c:pt>
                <c:pt idx="9">
                  <c:v>450000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A6-47CF-99C4-3D3C93DB7FD2}"/>
            </c:ext>
          </c:extLst>
        </c:ser>
        <c:ser>
          <c:idx val="0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71</c:v>
                </c:pt>
                <c:pt idx="8">
                  <c:v>72</c:v>
                </c:pt>
                <c:pt idx="9">
                  <c:v>81</c:v>
                </c:pt>
                <c:pt idx="10">
                  <c:v>84</c:v>
                </c:pt>
              </c:numCache>
            </c:numRef>
          </c:cat>
          <c:val>
            <c:numRef>
              <c:f>List1!$C$2:$C$12</c:f>
              <c:numCache>
                <c:formatCode>General</c:formatCode>
                <c:ptCount val="11"/>
                <c:pt idx="0">
                  <c:v>0</c:v>
                </c:pt>
                <c:pt idx="1">
                  <c:v>513896079.63999999</c:v>
                </c:pt>
                <c:pt idx="2">
                  <c:v>50032.28</c:v>
                </c:pt>
                <c:pt idx="3">
                  <c:v>69064032.280000001</c:v>
                </c:pt>
                <c:pt idx="4">
                  <c:v>72183998.579999998</c:v>
                </c:pt>
                <c:pt idx="5">
                  <c:v>594295355.82000005</c:v>
                </c:pt>
                <c:pt idx="6">
                  <c:v>1056402.28</c:v>
                </c:pt>
                <c:pt idx="7">
                  <c:v>0</c:v>
                </c:pt>
                <c:pt idx="8">
                  <c:v>52889.21</c:v>
                </c:pt>
                <c:pt idx="9">
                  <c:v>2880</c:v>
                </c:pt>
                <c:pt idx="10">
                  <c:v>2136694.5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A6-47CF-99C4-3D3C93DB7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16279904"/>
        <c:axId val="-916278272"/>
      </c:barChart>
      <c:catAx>
        <c:axId val="-91627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-916278272"/>
        <c:crossesAt val="0"/>
        <c:auto val="1"/>
        <c:lblAlgn val="ctr"/>
        <c:lblOffset val="100"/>
        <c:noMultiLvlLbl val="0"/>
      </c:catAx>
      <c:valAx>
        <c:axId val="-916278272"/>
        <c:scaling>
          <c:orientation val="minMax"/>
          <c:max val="600000000"/>
        </c:scaling>
        <c:delete val="0"/>
        <c:axPos val="l"/>
        <c:majorGridlines/>
        <c:min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-916279904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75000"/>
            <a:alpha val="10000"/>
          </a:schemeClr>
        </a:solidFill>
        <a:ln w="9525" cap="rnd" cmpd="thickThin">
          <a:solidFill>
            <a:srgbClr val="4F81BD"/>
          </a:solidFill>
        </a:ln>
        <a:effectLst>
          <a:outerShdw blurRad="50800" dist="50800" dir="5400000" sx="102000" sy="102000" algn="ctr" rotWithShape="0">
            <a:schemeClr val="bg1">
              <a:lumMod val="85000"/>
            </a:schemeClr>
          </a:outerShdw>
        </a:effectLst>
      </c:spPr>
    </c:plotArea>
    <c:legend>
      <c:legendPos val="t"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923095976585469E-2"/>
          <c:y val="0.13724720241812213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60287545.649999999</c:v>
                </c:pt>
                <c:pt idx="1">
                  <c:v>81401339.870000005</c:v>
                </c:pt>
                <c:pt idx="2">
                  <c:v>549264.39</c:v>
                </c:pt>
                <c:pt idx="3">
                  <c:v>3536989.89</c:v>
                </c:pt>
                <c:pt idx="4">
                  <c:v>12726164.93</c:v>
                </c:pt>
                <c:pt idx="5">
                  <c:v>21889085.120000001</c:v>
                </c:pt>
                <c:pt idx="6">
                  <c:v>15476079.82</c:v>
                </c:pt>
                <c:pt idx="7">
                  <c:v>133268.75</c:v>
                </c:pt>
                <c:pt idx="8">
                  <c:v>29433902.879999999</c:v>
                </c:pt>
                <c:pt idx="9">
                  <c:v>13703790.359999999</c:v>
                </c:pt>
                <c:pt idx="10">
                  <c:v>3551783.69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2-41B5-93A3-C7123FE63BC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763224504.28999996</c:v>
                </c:pt>
                <c:pt idx="1">
                  <c:v>368238749.19999999</c:v>
                </c:pt>
                <c:pt idx="2">
                  <c:v>1388186.71</c:v>
                </c:pt>
                <c:pt idx="3">
                  <c:v>3538447.41</c:v>
                </c:pt>
                <c:pt idx="4">
                  <c:v>25223857.52</c:v>
                </c:pt>
                <c:pt idx="5">
                  <c:v>1557708.92</c:v>
                </c:pt>
                <c:pt idx="6">
                  <c:v>1285803.29</c:v>
                </c:pt>
                <c:pt idx="7">
                  <c:v>1116146.6299999999</c:v>
                </c:pt>
                <c:pt idx="8">
                  <c:v>37998082.07</c:v>
                </c:pt>
                <c:pt idx="9">
                  <c:v>5919460.3499999996</c:v>
                </c:pt>
                <c:pt idx="10">
                  <c:v>1191022.79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72-41B5-93A3-C7123FE63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16281536"/>
        <c:axId val="-916286976"/>
      </c:barChart>
      <c:catAx>
        <c:axId val="-91628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-916286976"/>
        <c:crossesAt val="0"/>
        <c:auto val="1"/>
        <c:lblAlgn val="ctr"/>
        <c:lblOffset val="100"/>
        <c:noMultiLvlLbl val="0"/>
      </c:catAx>
      <c:valAx>
        <c:axId val="-916286976"/>
        <c:scaling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/>
                  <a:t>(mil.</a:t>
                </a:r>
                <a:r>
                  <a:rPr lang="hr-HR" sz="1000" baseline="0" dirty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-916281536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85000"/>
            <a:alpha val="10000"/>
          </a:schemeClr>
        </a:solidFill>
        <a:effectLst>
          <a:glow>
            <a:schemeClr val="accent1">
              <a:alpha val="40000"/>
            </a:schemeClr>
          </a:glow>
        </a:effectLst>
      </c:spPr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3239694678733327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11. Hr. Branitelji, udruge, demografija, soc. politika</c:v>
                </c:pt>
                <c:pt idx="1">
                  <c:v>9. Pravni i zajednički poslovi</c:v>
                </c:pt>
                <c:pt idx="2">
                  <c:v>10. Javna nabava i upravljanje imovinom</c:v>
                </c:pt>
                <c:pt idx="3">
                  <c:v>8. Pom. dobro, more i promet</c:v>
                </c:pt>
                <c:pt idx="4">
                  <c:v>7. Poljop., ribar., i EU fondove</c:v>
                </c:pt>
                <c:pt idx="5">
                  <c:v>6. Gospodarstvo i turizam</c:v>
                </c:pt>
                <c:pt idx="6">
                  <c:v>5. Prostorno uređenje, zaštita okoliša i komunalni poslovi</c:v>
                </c:pt>
                <c:pt idx="7">
                  <c:v>4. Zdravstvo</c:v>
                </c:pt>
                <c:pt idx="8">
                  <c:v>3. Obrazovanje, kultura i šport</c:v>
                </c:pt>
                <c:pt idx="9">
                  <c:v>2. Financije i proračun</c:v>
                </c:pt>
                <c:pt idx="10">
                  <c:v>1.Služba ureda župana</c:v>
                </c:pt>
              </c:strCache>
            </c:strRef>
          </c:cat>
          <c:val>
            <c:numRef>
              <c:f>List1!$B$2:$B$12</c:f>
              <c:numCache>
                <c:formatCode>0.00%</c:formatCode>
                <c:ptCount val="11"/>
                <c:pt idx="0">
                  <c:v>2.7099999999999999E-2</c:v>
                </c:pt>
                <c:pt idx="1">
                  <c:v>5.0000000000000001E-3</c:v>
                </c:pt>
                <c:pt idx="2">
                  <c:v>4.1999999999999997E-3</c:v>
                </c:pt>
                <c:pt idx="3">
                  <c:v>4.4999999999999997E-3</c:v>
                </c:pt>
                <c:pt idx="4">
                  <c:v>3.6600000000000001E-2</c:v>
                </c:pt>
                <c:pt idx="5">
                  <c:v>3.0999999999999999E-3</c:v>
                </c:pt>
                <c:pt idx="6">
                  <c:v>9.4999999999999998E-3</c:v>
                </c:pt>
                <c:pt idx="7">
                  <c:v>0.55700000000000005</c:v>
                </c:pt>
                <c:pt idx="8">
                  <c:v>0.32</c:v>
                </c:pt>
                <c:pt idx="9">
                  <c:v>3.1800000000000002E-2</c:v>
                </c:pt>
                <c:pt idx="10">
                  <c:v>1.4E-3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3-447C-A032-4BF290507E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-916278816"/>
        <c:axId val="-916290240"/>
      </c:barChart>
      <c:catAx>
        <c:axId val="-9162788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916290240"/>
        <c:crosses val="autoZero"/>
        <c:auto val="1"/>
        <c:lblAlgn val="ctr"/>
        <c:lblOffset val="100"/>
        <c:noMultiLvlLbl val="0"/>
      </c:catAx>
      <c:valAx>
        <c:axId val="-916290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91627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274389073238282"/>
          <c:y val="3.8407696862583801E-2"/>
          <c:w val="0.58725610926761718"/>
          <c:h val="0.9174441610506634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65-42F7-BDA0-A8A76C84440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65-42F7-BDA0-A8A76C84440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65-42F7-BDA0-A8A76C84440D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65-42F7-BDA0-A8A76C84440D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65-42F7-BDA0-A8A76C84440D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65-42F7-BDA0-A8A76C84440D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65-42F7-BDA0-A8A76C84440D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65-42F7-BDA0-A8A76C8444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unapređenja stanovanja i zajed.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2.6499999999999999E-2</c:v>
                </c:pt>
                <c:pt idx="1">
                  <c:v>0.30940000000000001</c:v>
                </c:pt>
                <c:pt idx="2">
                  <c:v>1.3599999999999999E-2</c:v>
                </c:pt>
                <c:pt idx="3">
                  <c:v>0.55759999999999998</c:v>
                </c:pt>
                <c:pt idx="4">
                  <c:v>5.1000000000000004E-3</c:v>
                </c:pt>
                <c:pt idx="5">
                  <c:v>1.23E-2</c:v>
                </c:pt>
                <c:pt idx="6">
                  <c:v>3.15E-2</c:v>
                </c:pt>
                <c:pt idx="7">
                  <c:v>3.2000000000000002E-3</c:v>
                </c:pt>
                <c:pt idx="8">
                  <c:v>4.0800000000000003E-2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65-42F7-BDA0-A8A76C8444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-916289152"/>
        <c:axId val="-916284256"/>
      </c:barChart>
      <c:catAx>
        <c:axId val="-916289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916284256"/>
        <c:crosses val="autoZero"/>
        <c:auto val="1"/>
        <c:lblAlgn val="ctr"/>
        <c:lblOffset val="100"/>
        <c:noMultiLvlLbl val="0"/>
      </c:catAx>
      <c:valAx>
        <c:axId val="-916284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91628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F44E3D-8304-4E35-AD32-0DC0B3D73EEC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71CFC056-50F1-4DD4-BFDC-8F42E5AB73B2}">
      <dgm:prSet/>
      <dgm:spPr/>
      <dgm:t>
        <a:bodyPr/>
        <a:lstStyle/>
        <a:p>
          <a:r>
            <a:rPr lang="hr-HR" b="1" i="1" dirty="0"/>
            <a:t>Sve ustanove u zdravstvu i Dom za starije i nemoćne - 7</a:t>
          </a:r>
        </a:p>
      </dgm:t>
    </dgm:pt>
    <dgm:pt modelId="{CF1C5C82-3D72-4E79-892F-E4763A0A9DB5}" type="parTrans" cxnId="{4515FCD8-4A9E-460C-901F-89ED01699789}">
      <dgm:prSet/>
      <dgm:spPr/>
      <dgm:t>
        <a:bodyPr/>
        <a:lstStyle/>
        <a:p>
          <a:endParaRPr lang="hr-HR"/>
        </a:p>
      </dgm:t>
    </dgm:pt>
    <dgm:pt modelId="{DD26309C-C512-4EC5-8646-AC1C394CB52E}" type="sibTrans" cxnId="{4515FCD8-4A9E-460C-901F-89ED01699789}">
      <dgm:prSet/>
      <dgm:spPr/>
      <dgm:t>
        <a:bodyPr/>
        <a:lstStyle/>
        <a:p>
          <a:endParaRPr lang="hr-HR"/>
        </a:p>
      </dgm:t>
    </dgm:pt>
    <dgm:pt modelId="{5BFB6E52-50E2-48E7-AE53-005CA9D4D91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b="1" i="1" dirty="0"/>
            <a:t>Sve srednje škole i Đački dom Zadar - 20</a:t>
          </a:r>
          <a:endParaRPr lang="hr-HR" dirty="0"/>
        </a:p>
      </dgm:t>
    </dgm:pt>
    <dgm:pt modelId="{3C74E8A6-49EA-4226-8DA0-80EEB346C7EB}" type="parTrans" cxnId="{2AA85F27-062D-4D1D-BF48-049D4B1BC5D1}">
      <dgm:prSet/>
      <dgm:spPr/>
      <dgm:t>
        <a:bodyPr/>
        <a:lstStyle/>
        <a:p>
          <a:endParaRPr lang="hr-HR"/>
        </a:p>
      </dgm:t>
    </dgm:pt>
    <dgm:pt modelId="{3565BE48-3BDF-4C43-9B5D-F4D2CFE0704D}" type="sibTrans" cxnId="{2AA85F27-062D-4D1D-BF48-049D4B1BC5D1}">
      <dgm:prSet/>
      <dgm:spPr/>
      <dgm:t>
        <a:bodyPr/>
        <a:lstStyle/>
        <a:p>
          <a:endParaRPr lang="hr-HR"/>
        </a:p>
      </dgm:t>
    </dgm:pt>
    <dgm:pt modelId="{616F80CA-5234-4C58-AD4C-20F52BEACD1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b="1" i="1" dirty="0"/>
            <a:t>Osnovne škole osim onih na području grada Zadra - 27</a:t>
          </a:r>
        </a:p>
      </dgm:t>
    </dgm:pt>
    <dgm:pt modelId="{48C9A2CC-38D6-425E-BC00-582F44DE4F55}" type="parTrans" cxnId="{FAD81FFB-A4F1-4927-BF34-07CAF7EAA7E0}">
      <dgm:prSet/>
      <dgm:spPr/>
      <dgm:t>
        <a:bodyPr/>
        <a:lstStyle/>
        <a:p>
          <a:endParaRPr lang="hr-HR"/>
        </a:p>
      </dgm:t>
    </dgm:pt>
    <dgm:pt modelId="{067AF4F3-7B98-4E60-AA67-112275A20D2D}" type="sibTrans" cxnId="{FAD81FFB-A4F1-4927-BF34-07CAF7EAA7E0}">
      <dgm:prSet/>
      <dgm:spPr/>
      <dgm:t>
        <a:bodyPr/>
        <a:lstStyle/>
        <a:p>
          <a:endParaRPr lang="hr-HR"/>
        </a:p>
      </dgm:t>
    </dgm:pt>
    <dgm:pt modelId="{87001EF6-7189-4942-8DC0-5F8106DAF883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r-HR" b="1" i="1" dirty="0"/>
            <a:t>Zavod za prostorno uređenje, JU Natura </a:t>
          </a:r>
          <a:r>
            <a:rPr lang="hr-HR" b="1" i="1" dirty="0" err="1"/>
            <a:t>Jadera</a:t>
          </a:r>
          <a:r>
            <a:rPr lang="hr-HR" b="1" i="1" dirty="0"/>
            <a:t> - 2 </a:t>
          </a:r>
        </a:p>
      </dgm:t>
    </dgm:pt>
    <dgm:pt modelId="{7D94A2D3-4D2A-4A0C-9C4A-AB7CFDA6CB8F}" type="parTrans" cxnId="{D1FE2EBA-CFF7-4C35-B66F-342F2027827B}">
      <dgm:prSet/>
      <dgm:spPr/>
      <dgm:t>
        <a:bodyPr/>
        <a:lstStyle/>
        <a:p>
          <a:endParaRPr lang="hr-HR"/>
        </a:p>
      </dgm:t>
    </dgm:pt>
    <dgm:pt modelId="{1F702538-7E9B-4B5C-AAA4-BE470EBBE367}" type="sibTrans" cxnId="{D1FE2EBA-CFF7-4C35-B66F-342F2027827B}">
      <dgm:prSet/>
      <dgm:spPr/>
      <dgm:t>
        <a:bodyPr/>
        <a:lstStyle/>
        <a:p>
          <a:endParaRPr lang="hr-HR"/>
        </a:p>
      </dgm:t>
    </dgm:pt>
    <dgm:pt modelId="{5E77207F-E53C-4FE9-B9FA-D2C230B58A79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r-HR" b="1" i="1" dirty="0"/>
            <a:t>ZADRA NOVA, AGRRA, INOVACIJA - 3</a:t>
          </a:r>
        </a:p>
      </dgm:t>
    </dgm:pt>
    <dgm:pt modelId="{110D2D8C-1192-43CD-976C-776FB9C71153}" type="parTrans" cxnId="{F2DB5C69-A7AF-4BA9-9768-4F6BFF822477}">
      <dgm:prSet/>
      <dgm:spPr/>
      <dgm:t>
        <a:bodyPr/>
        <a:lstStyle/>
        <a:p>
          <a:endParaRPr lang="hr-HR"/>
        </a:p>
      </dgm:t>
    </dgm:pt>
    <dgm:pt modelId="{B2828118-CF36-47F6-9F59-7DB0241870B1}" type="sibTrans" cxnId="{F2DB5C69-A7AF-4BA9-9768-4F6BFF822477}">
      <dgm:prSet/>
      <dgm:spPr/>
      <dgm:t>
        <a:bodyPr/>
        <a:lstStyle/>
        <a:p>
          <a:endParaRPr lang="hr-HR"/>
        </a:p>
      </dgm:t>
    </dgm:pt>
    <dgm:pt modelId="{5FE184DB-6113-458D-B22F-05D0DFA178EB}">
      <dgm:prSet/>
      <dgm:spPr/>
      <dgm:t>
        <a:bodyPr/>
        <a:lstStyle/>
        <a:p>
          <a:r>
            <a:rPr lang="hr-HR" b="1" i="1"/>
            <a:t>Kazalište lutaka, Narodni muzej - 2 </a:t>
          </a:r>
          <a:endParaRPr lang="hr-HR" b="1" i="1" dirty="0"/>
        </a:p>
      </dgm:t>
    </dgm:pt>
    <dgm:pt modelId="{7B13CA5F-8088-47F5-8542-7D669132245A}" type="parTrans" cxnId="{1BEEED58-C69C-41EA-9596-FC75AC8DB613}">
      <dgm:prSet/>
      <dgm:spPr/>
      <dgm:t>
        <a:bodyPr/>
        <a:lstStyle/>
        <a:p>
          <a:endParaRPr lang="hr-HR"/>
        </a:p>
      </dgm:t>
    </dgm:pt>
    <dgm:pt modelId="{67A921C1-F3A6-43CD-AD42-79A9745F87F4}" type="sibTrans" cxnId="{1BEEED58-C69C-41EA-9596-FC75AC8DB613}">
      <dgm:prSet/>
      <dgm:spPr/>
      <dgm:t>
        <a:bodyPr/>
        <a:lstStyle/>
        <a:p>
          <a:endParaRPr lang="hr-HR"/>
        </a:p>
      </dgm:t>
    </dgm:pt>
    <dgm:pt modelId="{CC7ACFE8-F005-4217-A285-CB52750E46EC}">
      <dgm:prSet/>
      <dgm:spPr/>
      <dgm:t>
        <a:bodyPr/>
        <a:lstStyle/>
        <a:p>
          <a:r>
            <a:rPr lang="hr-HR" b="1" i="1" dirty="0"/>
            <a:t>Vijeća nacionalnih manjina (albanska, bošnjačka, srpska) – 3</a:t>
          </a:r>
        </a:p>
      </dgm:t>
    </dgm:pt>
    <dgm:pt modelId="{C60B677A-DF86-4317-B13C-5DB5863ADAF5}" type="parTrans" cxnId="{2388ADE8-7D18-48A1-8A66-66A5B28E06CF}">
      <dgm:prSet/>
      <dgm:spPr/>
      <dgm:t>
        <a:bodyPr/>
        <a:lstStyle/>
        <a:p>
          <a:endParaRPr lang="hr-HR"/>
        </a:p>
      </dgm:t>
    </dgm:pt>
    <dgm:pt modelId="{C962BA1D-5C04-4782-B06E-19850BD0B938}" type="sibTrans" cxnId="{2388ADE8-7D18-48A1-8A66-66A5B28E06CF}">
      <dgm:prSet/>
      <dgm:spPr/>
      <dgm:t>
        <a:bodyPr/>
        <a:lstStyle/>
        <a:p>
          <a:endParaRPr lang="hr-HR"/>
        </a:p>
      </dgm:t>
    </dgm:pt>
    <dgm:pt modelId="{43711FFA-A4A9-4438-97F7-52CAFD3AA541}" type="pres">
      <dgm:prSet presAssocID="{3DF44E3D-8304-4E35-AD32-0DC0B3D73EEC}" presName="cycle" presStyleCnt="0">
        <dgm:presLayoutVars>
          <dgm:dir/>
          <dgm:resizeHandles val="exact"/>
        </dgm:presLayoutVars>
      </dgm:prSet>
      <dgm:spPr/>
    </dgm:pt>
    <dgm:pt modelId="{1A6786A4-649B-4368-9BF4-84142C50AD99}" type="pres">
      <dgm:prSet presAssocID="{71CFC056-50F1-4DD4-BFDC-8F42E5AB73B2}" presName="node" presStyleLbl="node1" presStyleIdx="0" presStyleCnt="7" custRadScaleRad="96312" custRadScaleInc="1665">
        <dgm:presLayoutVars>
          <dgm:bulletEnabled val="1"/>
        </dgm:presLayoutVars>
      </dgm:prSet>
      <dgm:spPr/>
    </dgm:pt>
    <dgm:pt modelId="{3CAB0FB9-1E34-4EBB-A368-406682CE607C}" type="pres">
      <dgm:prSet presAssocID="{71CFC056-50F1-4DD4-BFDC-8F42E5AB73B2}" presName="spNode" presStyleCnt="0"/>
      <dgm:spPr/>
    </dgm:pt>
    <dgm:pt modelId="{1E639B1B-A9C0-4647-89C9-77CFC8BFCCFA}" type="pres">
      <dgm:prSet presAssocID="{DD26309C-C512-4EC5-8646-AC1C394CB52E}" presName="sibTrans" presStyleLbl="sibTrans1D1" presStyleIdx="0" presStyleCnt="7"/>
      <dgm:spPr/>
    </dgm:pt>
    <dgm:pt modelId="{0155D86A-C26B-4818-8A4C-AD889421D79B}" type="pres">
      <dgm:prSet presAssocID="{5BFB6E52-50E2-48E7-AE53-005CA9D4D91A}" presName="node" presStyleLbl="node1" presStyleIdx="1" presStyleCnt="7">
        <dgm:presLayoutVars>
          <dgm:bulletEnabled val="1"/>
        </dgm:presLayoutVars>
      </dgm:prSet>
      <dgm:spPr/>
    </dgm:pt>
    <dgm:pt modelId="{E0AA763B-9A10-494D-8491-C798726E31C0}" type="pres">
      <dgm:prSet presAssocID="{5BFB6E52-50E2-48E7-AE53-005CA9D4D91A}" presName="spNode" presStyleCnt="0"/>
      <dgm:spPr/>
    </dgm:pt>
    <dgm:pt modelId="{CF21F370-F08D-4F75-9AF6-6874A87909A2}" type="pres">
      <dgm:prSet presAssocID="{3565BE48-3BDF-4C43-9B5D-F4D2CFE0704D}" presName="sibTrans" presStyleLbl="sibTrans1D1" presStyleIdx="1" presStyleCnt="7"/>
      <dgm:spPr/>
    </dgm:pt>
    <dgm:pt modelId="{9FD8829F-3098-4082-89B2-55BB975220CC}" type="pres">
      <dgm:prSet presAssocID="{5E77207F-E53C-4FE9-B9FA-D2C230B58A79}" presName="node" presStyleLbl="node1" presStyleIdx="2" presStyleCnt="7">
        <dgm:presLayoutVars>
          <dgm:bulletEnabled val="1"/>
        </dgm:presLayoutVars>
      </dgm:prSet>
      <dgm:spPr/>
    </dgm:pt>
    <dgm:pt modelId="{3DDA4372-7E47-450E-B487-2B786285F866}" type="pres">
      <dgm:prSet presAssocID="{5E77207F-E53C-4FE9-B9FA-D2C230B58A79}" presName="spNode" presStyleCnt="0"/>
      <dgm:spPr/>
    </dgm:pt>
    <dgm:pt modelId="{B3A9017B-0ECD-4034-B251-55A703FB8120}" type="pres">
      <dgm:prSet presAssocID="{B2828118-CF36-47F6-9F59-7DB0241870B1}" presName="sibTrans" presStyleLbl="sibTrans1D1" presStyleIdx="2" presStyleCnt="7"/>
      <dgm:spPr/>
    </dgm:pt>
    <dgm:pt modelId="{03176346-5B3B-40F9-99DB-1F4C4B2596D4}" type="pres">
      <dgm:prSet presAssocID="{CC7ACFE8-F005-4217-A285-CB52750E46EC}" presName="node" presStyleLbl="node1" presStyleIdx="3" presStyleCnt="7">
        <dgm:presLayoutVars>
          <dgm:bulletEnabled val="1"/>
        </dgm:presLayoutVars>
      </dgm:prSet>
      <dgm:spPr/>
    </dgm:pt>
    <dgm:pt modelId="{EE4F7B0D-1916-4F0A-BACD-023B181D617C}" type="pres">
      <dgm:prSet presAssocID="{CC7ACFE8-F005-4217-A285-CB52750E46EC}" presName="spNode" presStyleCnt="0"/>
      <dgm:spPr/>
    </dgm:pt>
    <dgm:pt modelId="{013A1D98-CE80-47EA-8A0C-9E1916502005}" type="pres">
      <dgm:prSet presAssocID="{C962BA1D-5C04-4782-B06E-19850BD0B938}" presName="sibTrans" presStyleLbl="sibTrans1D1" presStyleIdx="3" presStyleCnt="7"/>
      <dgm:spPr/>
    </dgm:pt>
    <dgm:pt modelId="{8ABC7B9A-DA60-45AA-B349-CC4FB3974540}" type="pres">
      <dgm:prSet presAssocID="{5FE184DB-6113-458D-B22F-05D0DFA178EB}" presName="node" presStyleLbl="node1" presStyleIdx="4" presStyleCnt="7">
        <dgm:presLayoutVars>
          <dgm:bulletEnabled val="1"/>
        </dgm:presLayoutVars>
      </dgm:prSet>
      <dgm:spPr/>
    </dgm:pt>
    <dgm:pt modelId="{8C76BFF9-113B-417C-BFEA-A256D53F0950}" type="pres">
      <dgm:prSet presAssocID="{5FE184DB-6113-458D-B22F-05D0DFA178EB}" presName="spNode" presStyleCnt="0"/>
      <dgm:spPr/>
    </dgm:pt>
    <dgm:pt modelId="{8257452D-D964-4306-959D-ED994E320844}" type="pres">
      <dgm:prSet presAssocID="{67A921C1-F3A6-43CD-AD42-79A9745F87F4}" presName="sibTrans" presStyleLbl="sibTrans1D1" presStyleIdx="4" presStyleCnt="7"/>
      <dgm:spPr/>
    </dgm:pt>
    <dgm:pt modelId="{AE72F497-60F6-49E2-A056-DD6D580F8F26}" type="pres">
      <dgm:prSet presAssocID="{87001EF6-7189-4942-8DC0-5F8106DAF883}" presName="node" presStyleLbl="node1" presStyleIdx="5" presStyleCnt="7">
        <dgm:presLayoutVars>
          <dgm:bulletEnabled val="1"/>
        </dgm:presLayoutVars>
      </dgm:prSet>
      <dgm:spPr/>
    </dgm:pt>
    <dgm:pt modelId="{8D2E9261-BF13-427E-BAF5-422FADD80A68}" type="pres">
      <dgm:prSet presAssocID="{87001EF6-7189-4942-8DC0-5F8106DAF883}" presName="spNode" presStyleCnt="0"/>
      <dgm:spPr/>
    </dgm:pt>
    <dgm:pt modelId="{F89B7A0D-EF45-4437-BF62-FD5D02932946}" type="pres">
      <dgm:prSet presAssocID="{1F702538-7E9B-4B5C-AAA4-BE470EBBE367}" presName="sibTrans" presStyleLbl="sibTrans1D1" presStyleIdx="5" presStyleCnt="7"/>
      <dgm:spPr/>
    </dgm:pt>
    <dgm:pt modelId="{E3924B71-4A94-479B-8DF0-1635BA1EA269}" type="pres">
      <dgm:prSet presAssocID="{616F80CA-5234-4C58-AD4C-20F52BEACD10}" presName="node" presStyleLbl="node1" presStyleIdx="6" presStyleCnt="7">
        <dgm:presLayoutVars>
          <dgm:bulletEnabled val="1"/>
        </dgm:presLayoutVars>
      </dgm:prSet>
      <dgm:spPr/>
    </dgm:pt>
    <dgm:pt modelId="{2C082027-EA7D-4F63-A439-0AD3B93FE515}" type="pres">
      <dgm:prSet presAssocID="{616F80CA-5234-4C58-AD4C-20F52BEACD10}" presName="spNode" presStyleCnt="0"/>
      <dgm:spPr/>
    </dgm:pt>
    <dgm:pt modelId="{3DA40535-A9E1-4537-8243-1C156BFBD737}" type="pres">
      <dgm:prSet presAssocID="{067AF4F3-7B98-4E60-AA67-112275A20D2D}" presName="sibTrans" presStyleLbl="sibTrans1D1" presStyleIdx="6" presStyleCnt="7"/>
      <dgm:spPr/>
    </dgm:pt>
  </dgm:ptLst>
  <dgm:cxnLst>
    <dgm:cxn modelId="{F6793707-901A-4EBB-9A8B-E9569DEAC65D}" type="presOf" srcId="{67A921C1-F3A6-43CD-AD42-79A9745F87F4}" destId="{8257452D-D964-4306-959D-ED994E320844}" srcOrd="0" destOrd="0" presId="urn:microsoft.com/office/officeart/2005/8/layout/cycle6"/>
    <dgm:cxn modelId="{2AA85F27-062D-4D1D-BF48-049D4B1BC5D1}" srcId="{3DF44E3D-8304-4E35-AD32-0DC0B3D73EEC}" destId="{5BFB6E52-50E2-48E7-AE53-005CA9D4D91A}" srcOrd="1" destOrd="0" parTransId="{3C74E8A6-49EA-4226-8DA0-80EEB346C7EB}" sibTransId="{3565BE48-3BDF-4C43-9B5D-F4D2CFE0704D}"/>
    <dgm:cxn modelId="{C3F8E828-8ED5-4A50-9407-FB96E414D11B}" type="presOf" srcId="{C962BA1D-5C04-4782-B06E-19850BD0B938}" destId="{013A1D98-CE80-47EA-8A0C-9E1916502005}" srcOrd="0" destOrd="0" presId="urn:microsoft.com/office/officeart/2005/8/layout/cycle6"/>
    <dgm:cxn modelId="{95EEB92E-3B8D-4AB0-BA54-F1356D7C68F0}" type="presOf" srcId="{1F702538-7E9B-4B5C-AAA4-BE470EBBE367}" destId="{F89B7A0D-EF45-4437-BF62-FD5D02932946}" srcOrd="0" destOrd="0" presId="urn:microsoft.com/office/officeart/2005/8/layout/cycle6"/>
    <dgm:cxn modelId="{CD043E2F-4C0E-4BEF-8E56-EECBD11F7BEB}" type="presOf" srcId="{71CFC056-50F1-4DD4-BFDC-8F42E5AB73B2}" destId="{1A6786A4-649B-4368-9BF4-84142C50AD99}" srcOrd="0" destOrd="0" presId="urn:microsoft.com/office/officeart/2005/8/layout/cycle6"/>
    <dgm:cxn modelId="{5C36B566-EE03-49FE-95F1-A5660A600DD4}" type="presOf" srcId="{3565BE48-3BDF-4C43-9B5D-F4D2CFE0704D}" destId="{CF21F370-F08D-4F75-9AF6-6874A87909A2}" srcOrd="0" destOrd="0" presId="urn:microsoft.com/office/officeart/2005/8/layout/cycle6"/>
    <dgm:cxn modelId="{F2DB5C69-A7AF-4BA9-9768-4F6BFF822477}" srcId="{3DF44E3D-8304-4E35-AD32-0DC0B3D73EEC}" destId="{5E77207F-E53C-4FE9-B9FA-D2C230B58A79}" srcOrd="2" destOrd="0" parTransId="{110D2D8C-1192-43CD-976C-776FB9C71153}" sibTransId="{B2828118-CF36-47F6-9F59-7DB0241870B1}"/>
    <dgm:cxn modelId="{738E706F-C0F0-4095-ACA5-0D007621C71E}" type="presOf" srcId="{067AF4F3-7B98-4E60-AA67-112275A20D2D}" destId="{3DA40535-A9E1-4537-8243-1C156BFBD737}" srcOrd="0" destOrd="0" presId="urn:microsoft.com/office/officeart/2005/8/layout/cycle6"/>
    <dgm:cxn modelId="{B615E857-C742-4267-9C1B-6D7653C74D05}" type="presOf" srcId="{CC7ACFE8-F005-4217-A285-CB52750E46EC}" destId="{03176346-5B3B-40F9-99DB-1F4C4B2596D4}" srcOrd="0" destOrd="0" presId="urn:microsoft.com/office/officeart/2005/8/layout/cycle6"/>
    <dgm:cxn modelId="{1BEEED58-C69C-41EA-9596-FC75AC8DB613}" srcId="{3DF44E3D-8304-4E35-AD32-0DC0B3D73EEC}" destId="{5FE184DB-6113-458D-B22F-05D0DFA178EB}" srcOrd="4" destOrd="0" parTransId="{7B13CA5F-8088-47F5-8542-7D669132245A}" sibTransId="{67A921C1-F3A6-43CD-AD42-79A9745F87F4}"/>
    <dgm:cxn modelId="{1A4D7692-B356-41FC-B53C-A7E97C97A2A0}" type="presOf" srcId="{5E77207F-E53C-4FE9-B9FA-D2C230B58A79}" destId="{9FD8829F-3098-4082-89B2-55BB975220CC}" srcOrd="0" destOrd="0" presId="urn:microsoft.com/office/officeart/2005/8/layout/cycle6"/>
    <dgm:cxn modelId="{63978893-ECD8-4321-94B4-2E41F0B42E6B}" type="presOf" srcId="{DD26309C-C512-4EC5-8646-AC1C394CB52E}" destId="{1E639B1B-A9C0-4647-89C9-77CFC8BFCCFA}" srcOrd="0" destOrd="0" presId="urn:microsoft.com/office/officeart/2005/8/layout/cycle6"/>
    <dgm:cxn modelId="{D4EF839F-60E3-4480-ADEC-7F531D6619ED}" type="presOf" srcId="{5BFB6E52-50E2-48E7-AE53-005CA9D4D91A}" destId="{0155D86A-C26B-4818-8A4C-AD889421D79B}" srcOrd="0" destOrd="0" presId="urn:microsoft.com/office/officeart/2005/8/layout/cycle6"/>
    <dgm:cxn modelId="{D1FE2EBA-CFF7-4C35-B66F-342F2027827B}" srcId="{3DF44E3D-8304-4E35-AD32-0DC0B3D73EEC}" destId="{87001EF6-7189-4942-8DC0-5F8106DAF883}" srcOrd="5" destOrd="0" parTransId="{7D94A2D3-4D2A-4A0C-9C4A-AB7CFDA6CB8F}" sibTransId="{1F702538-7E9B-4B5C-AAA4-BE470EBBE367}"/>
    <dgm:cxn modelId="{81FCD2BB-0851-4050-B360-1BA575CF9CBF}" type="presOf" srcId="{87001EF6-7189-4942-8DC0-5F8106DAF883}" destId="{AE72F497-60F6-49E2-A056-DD6D580F8F26}" srcOrd="0" destOrd="0" presId="urn:microsoft.com/office/officeart/2005/8/layout/cycle6"/>
    <dgm:cxn modelId="{24184FC5-C35D-4A5A-8430-6C9E3ACA646F}" type="presOf" srcId="{3DF44E3D-8304-4E35-AD32-0DC0B3D73EEC}" destId="{43711FFA-A4A9-4438-97F7-52CAFD3AA541}" srcOrd="0" destOrd="0" presId="urn:microsoft.com/office/officeart/2005/8/layout/cycle6"/>
    <dgm:cxn modelId="{9A2F6CC7-8AFE-4271-9BE7-04C775658942}" type="presOf" srcId="{B2828118-CF36-47F6-9F59-7DB0241870B1}" destId="{B3A9017B-0ECD-4034-B251-55A703FB8120}" srcOrd="0" destOrd="0" presId="urn:microsoft.com/office/officeart/2005/8/layout/cycle6"/>
    <dgm:cxn modelId="{4515FCD8-4A9E-460C-901F-89ED01699789}" srcId="{3DF44E3D-8304-4E35-AD32-0DC0B3D73EEC}" destId="{71CFC056-50F1-4DD4-BFDC-8F42E5AB73B2}" srcOrd="0" destOrd="0" parTransId="{CF1C5C82-3D72-4E79-892F-E4763A0A9DB5}" sibTransId="{DD26309C-C512-4EC5-8646-AC1C394CB52E}"/>
    <dgm:cxn modelId="{19C120E6-FFC0-4C5A-B3D9-23BA9CDA1E13}" type="presOf" srcId="{616F80CA-5234-4C58-AD4C-20F52BEACD10}" destId="{E3924B71-4A94-479B-8DF0-1635BA1EA269}" srcOrd="0" destOrd="0" presId="urn:microsoft.com/office/officeart/2005/8/layout/cycle6"/>
    <dgm:cxn modelId="{2388ADE8-7D18-48A1-8A66-66A5B28E06CF}" srcId="{3DF44E3D-8304-4E35-AD32-0DC0B3D73EEC}" destId="{CC7ACFE8-F005-4217-A285-CB52750E46EC}" srcOrd="3" destOrd="0" parTransId="{C60B677A-DF86-4317-B13C-5DB5863ADAF5}" sibTransId="{C962BA1D-5C04-4782-B06E-19850BD0B938}"/>
    <dgm:cxn modelId="{D0AEEAF3-8A08-4408-963C-8B48190F4E7F}" type="presOf" srcId="{5FE184DB-6113-458D-B22F-05D0DFA178EB}" destId="{8ABC7B9A-DA60-45AA-B349-CC4FB3974540}" srcOrd="0" destOrd="0" presId="urn:microsoft.com/office/officeart/2005/8/layout/cycle6"/>
    <dgm:cxn modelId="{FAD81FFB-A4F1-4927-BF34-07CAF7EAA7E0}" srcId="{3DF44E3D-8304-4E35-AD32-0DC0B3D73EEC}" destId="{616F80CA-5234-4C58-AD4C-20F52BEACD10}" srcOrd="6" destOrd="0" parTransId="{48C9A2CC-38D6-425E-BC00-582F44DE4F55}" sibTransId="{067AF4F3-7B98-4E60-AA67-112275A20D2D}"/>
    <dgm:cxn modelId="{546C963E-0A18-4B4A-AE17-33563F674B8F}" type="presParOf" srcId="{43711FFA-A4A9-4438-97F7-52CAFD3AA541}" destId="{1A6786A4-649B-4368-9BF4-84142C50AD99}" srcOrd="0" destOrd="0" presId="urn:microsoft.com/office/officeart/2005/8/layout/cycle6"/>
    <dgm:cxn modelId="{23CBB5DF-202A-4DAE-8B2C-7A3642642AC1}" type="presParOf" srcId="{43711FFA-A4A9-4438-97F7-52CAFD3AA541}" destId="{3CAB0FB9-1E34-4EBB-A368-406682CE607C}" srcOrd="1" destOrd="0" presId="urn:microsoft.com/office/officeart/2005/8/layout/cycle6"/>
    <dgm:cxn modelId="{A2382B5A-B3F7-4E5E-941A-85B9AF1852BA}" type="presParOf" srcId="{43711FFA-A4A9-4438-97F7-52CAFD3AA541}" destId="{1E639B1B-A9C0-4647-89C9-77CFC8BFCCFA}" srcOrd="2" destOrd="0" presId="urn:microsoft.com/office/officeart/2005/8/layout/cycle6"/>
    <dgm:cxn modelId="{39FB7B44-D16D-486E-AA57-3AE38F5F8C87}" type="presParOf" srcId="{43711FFA-A4A9-4438-97F7-52CAFD3AA541}" destId="{0155D86A-C26B-4818-8A4C-AD889421D79B}" srcOrd="3" destOrd="0" presId="urn:microsoft.com/office/officeart/2005/8/layout/cycle6"/>
    <dgm:cxn modelId="{ACF87DD8-63B0-4997-ABCE-7888D99463B2}" type="presParOf" srcId="{43711FFA-A4A9-4438-97F7-52CAFD3AA541}" destId="{E0AA763B-9A10-494D-8491-C798726E31C0}" srcOrd="4" destOrd="0" presId="urn:microsoft.com/office/officeart/2005/8/layout/cycle6"/>
    <dgm:cxn modelId="{82516D4D-0C29-44E9-823C-954D61591FE8}" type="presParOf" srcId="{43711FFA-A4A9-4438-97F7-52CAFD3AA541}" destId="{CF21F370-F08D-4F75-9AF6-6874A87909A2}" srcOrd="5" destOrd="0" presId="urn:microsoft.com/office/officeart/2005/8/layout/cycle6"/>
    <dgm:cxn modelId="{70A2A738-FD92-4AAF-9C04-E3EF1B61E1E7}" type="presParOf" srcId="{43711FFA-A4A9-4438-97F7-52CAFD3AA541}" destId="{9FD8829F-3098-4082-89B2-55BB975220CC}" srcOrd="6" destOrd="0" presId="urn:microsoft.com/office/officeart/2005/8/layout/cycle6"/>
    <dgm:cxn modelId="{9AD87965-F0E4-4AF2-9051-FD873E0257B3}" type="presParOf" srcId="{43711FFA-A4A9-4438-97F7-52CAFD3AA541}" destId="{3DDA4372-7E47-450E-B487-2B786285F866}" srcOrd="7" destOrd="0" presId="urn:microsoft.com/office/officeart/2005/8/layout/cycle6"/>
    <dgm:cxn modelId="{6D04691A-C7BA-485C-A1A7-37B11E72E16E}" type="presParOf" srcId="{43711FFA-A4A9-4438-97F7-52CAFD3AA541}" destId="{B3A9017B-0ECD-4034-B251-55A703FB8120}" srcOrd="8" destOrd="0" presId="urn:microsoft.com/office/officeart/2005/8/layout/cycle6"/>
    <dgm:cxn modelId="{E5236AD7-5CFF-43B3-8DB5-77B1CBCE43E5}" type="presParOf" srcId="{43711FFA-A4A9-4438-97F7-52CAFD3AA541}" destId="{03176346-5B3B-40F9-99DB-1F4C4B2596D4}" srcOrd="9" destOrd="0" presId="urn:microsoft.com/office/officeart/2005/8/layout/cycle6"/>
    <dgm:cxn modelId="{5ADBED76-3BF3-479D-8D0F-3733A1EAC428}" type="presParOf" srcId="{43711FFA-A4A9-4438-97F7-52CAFD3AA541}" destId="{EE4F7B0D-1916-4F0A-BACD-023B181D617C}" srcOrd="10" destOrd="0" presId="urn:microsoft.com/office/officeart/2005/8/layout/cycle6"/>
    <dgm:cxn modelId="{1B2567F9-2459-459B-98CC-D3A774A5111D}" type="presParOf" srcId="{43711FFA-A4A9-4438-97F7-52CAFD3AA541}" destId="{013A1D98-CE80-47EA-8A0C-9E1916502005}" srcOrd="11" destOrd="0" presId="urn:microsoft.com/office/officeart/2005/8/layout/cycle6"/>
    <dgm:cxn modelId="{413C2601-554D-4168-B2B0-EF4581418FE8}" type="presParOf" srcId="{43711FFA-A4A9-4438-97F7-52CAFD3AA541}" destId="{8ABC7B9A-DA60-45AA-B349-CC4FB3974540}" srcOrd="12" destOrd="0" presId="urn:microsoft.com/office/officeart/2005/8/layout/cycle6"/>
    <dgm:cxn modelId="{6370734A-BD27-4CD1-A409-A89215C9C43C}" type="presParOf" srcId="{43711FFA-A4A9-4438-97F7-52CAFD3AA541}" destId="{8C76BFF9-113B-417C-BFEA-A256D53F0950}" srcOrd="13" destOrd="0" presId="urn:microsoft.com/office/officeart/2005/8/layout/cycle6"/>
    <dgm:cxn modelId="{F6A19ADA-0D6F-46FB-9AC7-21289C92EBC8}" type="presParOf" srcId="{43711FFA-A4A9-4438-97F7-52CAFD3AA541}" destId="{8257452D-D964-4306-959D-ED994E320844}" srcOrd="14" destOrd="0" presId="urn:microsoft.com/office/officeart/2005/8/layout/cycle6"/>
    <dgm:cxn modelId="{3A0ECF76-DCD6-4FCF-B827-B856EA6367AF}" type="presParOf" srcId="{43711FFA-A4A9-4438-97F7-52CAFD3AA541}" destId="{AE72F497-60F6-49E2-A056-DD6D580F8F26}" srcOrd="15" destOrd="0" presId="urn:microsoft.com/office/officeart/2005/8/layout/cycle6"/>
    <dgm:cxn modelId="{0F1465CE-AA3B-411E-BF0B-4C4C3BEFDCFA}" type="presParOf" srcId="{43711FFA-A4A9-4438-97F7-52CAFD3AA541}" destId="{8D2E9261-BF13-427E-BAF5-422FADD80A68}" srcOrd="16" destOrd="0" presId="urn:microsoft.com/office/officeart/2005/8/layout/cycle6"/>
    <dgm:cxn modelId="{9DFA0B91-2669-49A7-8250-7CC530C57969}" type="presParOf" srcId="{43711FFA-A4A9-4438-97F7-52CAFD3AA541}" destId="{F89B7A0D-EF45-4437-BF62-FD5D02932946}" srcOrd="17" destOrd="0" presId="urn:microsoft.com/office/officeart/2005/8/layout/cycle6"/>
    <dgm:cxn modelId="{83DBF396-F88D-4526-BA4D-E2D44972F23D}" type="presParOf" srcId="{43711FFA-A4A9-4438-97F7-52CAFD3AA541}" destId="{E3924B71-4A94-479B-8DF0-1635BA1EA269}" srcOrd="18" destOrd="0" presId="urn:microsoft.com/office/officeart/2005/8/layout/cycle6"/>
    <dgm:cxn modelId="{E0C0B288-881B-46FA-A438-2FA6FF461429}" type="presParOf" srcId="{43711FFA-A4A9-4438-97F7-52CAFD3AA541}" destId="{2C082027-EA7D-4F63-A439-0AD3B93FE515}" srcOrd="19" destOrd="0" presId="urn:microsoft.com/office/officeart/2005/8/layout/cycle6"/>
    <dgm:cxn modelId="{1EA4C54D-028F-40A8-87F5-74CA93E09975}" type="presParOf" srcId="{43711FFA-A4A9-4438-97F7-52CAFD3AA541}" destId="{3DA40535-A9E1-4537-8243-1C156BFBD737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C4CED-63BB-4DFD-B90D-7A185ED11300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hr-HR"/>
        </a:p>
      </dgm:t>
    </dgm:pt>
    <dgm:pt modelId="{CC5DA4CE-B83B-4B5B-93CF-05A8388DDA8C}">
      <dgm:prSet phldrT="[Tekst]" custT="1"/>
      <dgm:spPr/>
      <dgm:t>
        <a:bodyPr/>
        <a:lstStyle/>
        <a:p>
          <a:r>
            <a:rPr lang="hr-HR" sz="2100" dirty="0"/>
            <a:t>Razvojna komponenta</a:t>
          </a:r>
        </a:p>
      </dgm:t>
    </dgm:pt>
    <dgm:pt modelId="{06BBDCF0-E576-4F4A-86C9-B658F2ABB73C}" type="parTrans" cxnId="{162F8B48-4462-4361-8DED-E17F79A0354A}">
      <dgm:prSet/>
      <dgm:spPr/>
      <dgm:t>
        <a:bodyPr/>
        <a:lstStyle/>
        <a:p>
          <a:endParaRPr lang="hr-HR"/>
        </a:p>
      </dgm:t>
    </dgm:pt>
    <dgm:pt modelId="{413E2734-F715-4737-9704-9699EB4EF2A3}" type="sibTrans" cxnId="{162F8B48-4462-4361-8DED-E17F79A0354A}">
      <dgm:prSet/>
      <dgm:spPr/>
      <dgm:t>
        <a:bodyPr/>
        <a:lstStyle/>
        <a:p>
          <a:endParaRPr lang="hr-HR"/>
        </a:p>
      </dgm:t>
    </dgm:pt>
    <dgm:pt modelId="{BA54B082-A97F-466B-9D9E-0F3AC2804541}">
      <dgm:prSet phldrT="[Tekst]"/>
      <dgm:spPr/>
      <dgm:t>
        <a:bodyPr/>
        <a:lstStyle/>
        <a:p>
          <a:r>
            <a:rPr lang="hr-HR" dirty="0"/>
            <a:t>Socijalna i demografska komponenta</a:t>
          </a:r>
        </a:p>
      </dgm:t>
    </dgm:pt>
    <dgm:pt modelId="{419B304D-4857-4AFC-9DAB-7387810B7B43}" type="parTrans" cxnId="{752936A1-3735-4729-B63A-119C29CCC5D9}">
      <dgm:prSet/>
      <dgm:spPr/>
      <dgm:t>
        <a:bodyPr/>
        <a:lstStyle/>
        <a:p>
          <a:endParaRPr lang="hr-HR"/>
        </a:p>
      </dgm:t>
    </dgm:pt>
    <dgm:pt modelId="{F0689AC8-6990-4D00-861B-68EE2D3C6D13}" type="sibTrans" cxnId="{752936A1-3735-4729-B63A-119C29CCC5D9}">
      <dgm:prSet/>
      <dgm:spPr/>
      <dgm:t>
        <a:bodyPr/>
        <a:lstStyle/>
        <a:p>
          <a:endParaRPr lang="hr-HR"/>
        </a:p>
      </dgm:t>
    </dgm:pt>
    <dgm:pt modelId="{D84D6D9E-5E1A-445B-BD1F-B7FC23A2772E}">
      <dgm:prSet phldrT="[Tekst]"/>
      <dgm:spPr/>
      <dgm:t>
        <a:bodyPr/>
        <a:lstStyle/>
        <a:p>
          <a:r>
            <a:rPr lang="hr-HR" dirty="0"/>
            <a:t>Gospodarska komponenta</a:t>
          </a:r>
        </a:p>
      </dgm:t>
    </dgm:pt>
    <dgm:pt modelId="{11D56B52-5EAE-4792-A8F9-03C30FA7120B}" type="parTrans" cxnId="{BA9EE53A-BA67-433B-B50D-40D8F486F797}">
      <dgm:prSet/>
      <dgm:spPr/>
      <dgm:t>
        <a:bodyPr/>
        <a:lstStyle/>
        <a:p>
          <a:endParaRPr lang="hr-HR"/>
        </a:p>
      </dgm:t>
    </dgm:pt>
    <dgm:pt modelId="{157BADEC-EFD3-4758-AA31-11856BF58FCC}" type="sibTrans" cxnId="{BA9EE53A-BA67-433B-B50D-40D8F486F797}">
      <dgm:prSet/>
      <dgm:spPr/>
      <dgm:t>
        <a:bodyPr/>
        <a:lstStyle/>
        <a:p>
          <a:endParaRPr lang="hr-HR"/>
        </a:p>
      </dgm:t>
    </dgm:pt>
    <dgm:pt modelId="{E3604CF3-F080-48C2-A995-60189E373B62}" type="pres">
      <dgm:prSet presAssocID="{943C4CED-63BB-4DFD-B90D-7A185ED11300}" presName="matrix" presStyleCnt="0">
        <dgm:presLayoutVars>
          <dgm:chMax val="1"/>
          <dgm:dir/>
          <dgm:resizeHandles val="exact"/>
        </dgm:presLayoutVars>
      </dgm:prSet>
      <dgm:spPr/>
    </dgm:pt>
    <dgm:pt modelId="{26EB6DDD-4BA6-4679-90FD-E586F7954114}" type="pres">
      <dgm:prSet presAssocID="{943C4CED-63BB-4DFD-B90D-7A185ED11300}" presName="diamond" presStyleLbl="bgShp" presStyleIdx="0" presStyleCnt="1"/>
      <dgm:spPr/>
    </dgm:pt>
    <dgm:pt modelId="{FBD2FECA-6335-4826-BAB8-E7D5B583E886}" type="pres">
      <dgm:prSet presAssocID="{943C4CED-63BB-4DFD-B90D-7A185ED11300}" presName="quad1" presStyleLbl="node1" presStyleIdx="0" presStyleCnt="4" custScaleX="99534" custLinFactNeighborX="-2453" custLinFactNeighborY="1738">
        <dgm:presLayoutVars>
          <dgm:chMax val="0"/>
          <dgm:chPref val="0"/>
          <dgm:bulletEnabled val="1"/>
        </dgm:presLayoutVars>
      </dgm:prSet>
      <dgm:spPr/>
    </dgm:pt>
    <dgm:pt modelId="{C159E78A-D0F8-40EF-BA77-488A5ACB40D3}" type="pres">
      <dgm:prSet presAssocID="{943C4CED-63BB-4DFD-B90D-7A185ED11300}" presName="quad2" presStyleLbl="node1" presStyleIdx="1" presStyleCnt="4" custLinFactNeighborX="-3100" custLinFactNeighborY="1738">
        <dgm:presLayoutVars>
          <dgm:chMax val="0"/>
          <dgm:chPref val="0"/>
          <dgm:bulletEnabled val="1"/>
        </dgm:presLayoutVars>
      </dgm:prSet>
      <dgm:spPr/>
    </dgm:pt>
    <dgm:pt modelId="{41C0CA27-FA59-4BAB-8336-632C5072CF04}" type="pres">
      <dgm:prSet presAssocID="{943C4CED-63BB-4DFD-B90D-7A185ED11300}" presName="quad3" presStyleLbl="node1" presStyleIdx="2" presStyleCnt="4" custLinFactNeighborX="53846" custLinFactNeighborY="112">
        <dgm:presLayoutVars>
          <dgm:chMax val="0"/>
          <dgm:chPref val="0"/>
          <dgm:bulletEnabled val="1"/>
        </dgm:presLayoutVars>
      </dgm:prSet>
      <dgm:spPr/>
    </dgm:pt>
    <dgm:pt modelId="{F2FFCC6A-EC91-4451-8BF0-81B383CF8AB6}" type="pres">
      <dgm:prSet presAssocID="{943C4CED-63BB-4DFD-B90D-7A185ED11300}" presName="quad4" presStyleLbl="node1" presStyleIdx="3" presStyleCnt="4" custAng="16200000" custFlipVert="0" custFlipHor="0" custScaleX="2609" custScaleY="5531" custLinFactX="69063" custLinFactY="-100000" custLinFactNeighborX="100000" custLinFactNeighborY="-126388">
        <dgm:presLayoutVars>
          <dgm:chMax val="0"/>
          <dgm:chPref val="0"/>
          <dgm:bulletEnabled val="1"/>
        </dgm:presLayoutVars>
      </dgm:prSet>
      <dgm:spPr/>
    </dgm:pt>
  </dgm:ptLst>
  <dgm:cxnLst>
    <dgm:cxn modelId="{EF870522-4C27-49F7-995A-A4C838EBDF3B}" type="presOf" srcId="{943C4CED-63BB-4DFD-B90D-7A185ED11300}" destId="{E3604CF3-F080-48C2-A995-60189E373B62}" srcOrd="0" destOrd="0" presId="urn:microsoft.com/office/officeart/2005/8/layout/matrix3"/>
    <dgm:cxn modelId="{6FBECD2B-1D4D-4216-934C-B01AFCF1E510}" type="presOf" srcId="{BA54B082-A97F-466B-9D9E-0F3AC2804541}" destId="{C159E78A-D0F8-40EF-BA77-488A5ACB40D3}" srcOrd="0" destOrd="0" presId="urn:microsoft.com/office/officeart/2005/8/layout/matrix3"/>
    <dgm:cxn modelId="{BA9EE53A-BA67-433B-B50D-40D8F486F797}" srcId="{943C4CED-63BB-4DFD-B90D-7A185ED11300}" destId="{D84D6D9E-5E1A-445B-BD1F-B7FC23A2772E}" srcOrd="2" destOrd="0" parTransId="{11D56B52-5EAE-4792-A8F9-03C30FA7120B}" sibTransId="{157BADEC-EFD3-4758-AA31-11856BF58FCC}"/>
    <dgm:cxn modelId="{162F8B48-4462-4361-8DED-E17F79A0354A}" srcId="{943C4CED-63BB-4DFD-B90D-7A185ED11300}" destId="{CC5DA4CE-B83B-4B5B-93CF-05A8388DDA8C}" srcOrd="0" destOrd="0" parTransId="{06BBDCF0-E576-4F4A-86C9-B658F2ABB73C}" sibTransId="{413E2734-F715-4737-9704-9699EB4EF2A3}"/>
    <dgm:cxn modelId="{C2AF054A-F6E7-4DBF-9820-E17AD9CF84BB}" type="presOf" srcId="{CC5DA4CE-B83B-4B5B-93CF-05A8388DDA8C}" destId="{FBD2FECA-6335-4826-BAB8-E7D5B583E886}" srcOrd="0" destOrd="0" presId="urn:microsoft.com/office/officeart/2005/8/layout/matrix3"/>
    <dgm:cxn modelId="{2090BE71-81F5-46C2-927D-3380CF096D6A}" type="presOf" srcId="{D84D6D9E-5E1A-445B-BD1F-B7FC23A2772E}" destId="{41C0CA27-FA59-4BAB-8336-632C5072CF04}" srcOrd="0" destOrd="0" presId="urn:microsoft.com/office/officeart/2005/8/layout/matrix3"/>
    <dgm:cxn modelId="{752936A1-3735-4729-B63A-119C29CCC5D9}" srcId="{943C4CED-63BB-4DFD-B90D-7A185ED11300}" destId="{BA54B082-A97F-466B-9D9E-0F3AC2804541}" srcOrd="1" destOrd="0" parTransId="{419B304D-4857-4AFC-9DAB-7387810B7B43}" sibTransId="{F0689AC8-6990-4D00-861B-68EE2D3C6D13}"/>
    <dgm:cxn modelId="{32608B76-F2A9-4956-B0D7-56C96CC830FE}" type="presParOf" srcId="{E3604CF3-F080-48C2-A995-60189E373B62}" destId="{26EB6DDD-4BA6-4679-90FD-E586F7954114}" srcOrd="0" destOrd="0" presId="urn:microsoft.com/office/officeart/2005/8/layout/matrix3"/>
    <dgm:cxn modelId="{5716492E-833E-4245-99B0-2B11BE7924D1}" type="presParOf" srcId="{E3604CF3-F080-48C2-A995-60189E373B62}" destId="{FBD2FECA-6335-4826-BAB8-E7D5B583E886}" srcOrd="1" destOrd="0" presId="urn:microsoft.com/office/officeart/2005/8/layout/matrix3"/>
    <dgm:cxn modelId="{5B052DCA-7E60-4534-B120-1599A7F115F7}" type="presParOf" srcId="{E3604CF3-F080-48C2-A995-60189E373B62}" destId="{C159E78A-D0F8-40EF-BA77-488A5ACB40D3}" srcOrd="2" destOrd="0" presId="urn:microsoft.com/office/officeart/2005/8/layout/matrix3"/>
    <dgm:cxn modelId="{73AA4769-E55E-42BE-A1A6-E6C650B4D0DA}" type="presParOf" srcId="{E3604CF3-F080-48C2-A995-60189E373B62}" destId="{41C0CA27-FA59-4BAB-8336-632C5072CF04}" srcOrd="3" destOrd="0" presId="urn:microsoft.com/office/officeart/2005/8/layout/matrix3"/>
    <dgm:cxn modelId="{D0178C9F-9847-4E78-9EA9-AC9BB9740763}" type="presParOf" srcId="{E3604CF3-F080-48C2-A995-60189E373B62}" destId="{F2FFCC6A-EC91-4451-8BF0-81B383CF8AB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786A4-649B-4368-9BF4-84142C50AD99}">
      <dsp:nvSpPr>
        <dsp:cNvPr id="0" name=""/>
        <dsp:cNvSpPr/>
      </dsp:nvSpPr>
      <dsp:spPr>
        <a:xfrm>
          <a:off x="3582955" y="77437"/>
          <a:ext cx="1082947" cy="7039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Sve ustanove u zdravstvu i Dom za starije i nemoćne - 7</a:t>
          </a:r>
        </a:p>
      </dsp:txBody>
      <dsp:txXfrm>
        <a:off x="3617317" y="111799"/>
        <a:ext cx="1014223" cy="635192"/>
      </dsp:txXfrm>
    </dsp:sp>
    <dsp:sp modelId="{1E639B1B-A9C0-4647-89C9-77CFC8BFCCFA}">
      <dsp:nvSpPr>
        <dsp:cNvPr id="0" name=""/>
        <dsp:cNvSpPr/>
      </dsp:nvSpPr>
      <dsp:spPr>
        <a:xfrm>
          <a:off x="2284755" y="474415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388042" y="36502"/>
              </a:moveTo>
              <a:arcTo wR="2007006" hR="2007006" stAng="16856652" swAng="118456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5D86A-C26B-4818-8A4C-AD889421D79B}">
      <dsp:nvSpPr>
        <dsp:cNvPr id="0" name=""/>
        <dsp:cNvSpPr/>
      </dsp:nvSpPr>
      <dsp:spPr>
        <a:xfrm>
          <a:off x="5142466" y="759053"/>
          <a:ext cx="1082947" cy="703916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Sve srednje škole i Đački dom Zadar - 20</a:t>
          </a:r>
          <a:endParaRPr lang="hr-HR" sz="900" kern="1200" dirty="0"/>
        </a:p>
      </dsp:txBody>
      <dsp:txXfrm>
        <a:off x="5176828" y="793415"/>
        <a:ext cx="1014223" cy="635192"/>
      </dsp:txXfrm>
    </dsp:sp>
    <dsp:sp modelId="{CF21F370-F08D-4F75-9AF6-6874A87909A2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805741" y="1116711"/>
              </a:moveTo>
              <a:arcTo wR="2007006" hR="2007006" stAng="20019997" swAng="172477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8829F-3098-4082-89B2-55BB975220CC}">
      <dsp:nvSpPr>
        <dsp:cNvPr id="0" name=""/>
        <dsp:cNvSpPr/>
      </dsp:nvSpPr>
      <dsp:spPr>
        <a:xfrm>
          <a:off x="5530012" y="2457002"/>
          <a:ext cx="1082947" cy="70391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ZADRA NOVA, AGRRA, INOVACIJA - 3</a:t>
          </a:r>
        </a:p>
      </dsp:txBody>
      <dsp:txXfrm>
        <a:off x="5564374" y="2491364"/>
        <a:ext cx="1014223" cy="635192"/>
      </dsp:txXfrm>
    </dsp:sp>
    <dsp:sp modelId="{B3A9017B-0ECD-4034-B251-55A703FB8120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845094" y="2812923"/>
              </a:moveTo>
              <a:arcTo wR="2007006" hR="2007006" stAng="1420514" swAng="135688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76346-5B3B-40F9-99DB-1F4C4B2596D4}">
      <dsp:nvSpPr>
        <dsp:cNvPr id="0" name=""/>
        <dsp:cNvSpPr/>
      </dsp:nvSpPr>
      <dsp:spPr>
        <a:xfrm>
          <a:off x="4444133" y="3818651"/>
          <a:ext cx="1082947" cy="7039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Vijeća nacionalnih manjina (albanska, bošnjačka, srpska) – 3</a:t>
          </a:r>
        </a:p>
      </dsp:txBody>
      <dsp:txXfrm>
        <a:off x="4478495" y="3853013"/>
        <a:ext cx="1014223" cy="635192"/>
      </dsp:txXfrm>
    </dsp:sp>
    <dsp:sp modelId="{013A1D98-CE80-47EA-8A0C-9E1916502005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329840" y="3987877"/>
              </a:moveTo>
              <a:arcTo wR="2007006" hR="2007006" stAng="4844613" swAng="111077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C7B9A-DA60-45AA-B349-CC4FB3974540}">
      <dsp:nvSpPr>
        <dsp:cNvPr id="0" name=""/>
        <dsp:cNvSpPr/>
      </dsp:nvSpPr>
      <dsp:spPr>
        <a:xfrm>
          <a:off x="2702518" y="3818651"/>
          <a:ext cx="1082947" cy="70391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/>
            <a:t>Kazalište lutaka, Narodni muzej - 2 </a:t>
          </a:r>
          <a:endParaRPr lang="hr-HR" sz="900" b="1" i="1" kern="1200" dirty="0"/>
        </a:p>
      </dsp:txBody>
      <dsp:txXfrm>
        <a:off x="2736880" y="3853013"/>
        <a:ext cx="1014223" cy="635192"/>
      </dsp:txXfrm>
    </dsp:sp>
    <dsp:sp modelId="{8257452D-D964-4306-959D-ED994E320844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620146" y="3457762"/>
              </a:moveTo>
              <a:arcTo wR="2007006" hR="2007006" stAng="8022603" swAng="135688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2F497-60F6-49E2-A056-DD6D580F8F26}">
      <dsp:nvSpPr>
        <dsp:cNvPr id="0" name=""/>
        <dsp:cNvSpPr/>
      </dsp:nvSpPr>
      <dsp:spPr>
        <a:xfrm>
          <a:off x="1616639" y="2457002"/>
          <a:ext cx="1082947" cy="70391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Zavod za prostorno uređenje, JU Natura </a:t>
          </a:r>
          <a:r>
            <a:rPr lang="hr-HR" sz="900" b="1" i="1" kern="1200" dirty="0" err="1"/>
            <a:t>Jadera</a:t>
          </a:r>
          <a:r>
            <a:rPr lang="hr-HR" sz="900" b="1" i="1" kern="1200" dirty="0"/>
            <a:t> - 2 </a:t>
          </a:r>
        </a:p>
      </dsp:txBody>
      <dsp:txXfrm>
        <a:off x="1651001" y="2491364"/>
        <a:ext cx="1014223" cy="635192"/>
      </dsp:txXfrm>
    </dsp:sp>
    <dsp:sp modelId="{F89B7A0D-EF45-4437-BF62-FD5D02932946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1779" y="2091498"/>
              </a:moveTo>
              <a:arcTo wR="2007006" hR="2007006" stAng="10655233" swAng="172477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24B71-4A94-479B-8DF0-1635BA1EA269}">
      <dsp:nvSpPr>
        <dsp:cNvPr id="0" name=""/>
        <dsp:cNvSpPr/>
      </dsp:nvSpPr>
      <dsp:spPr>
        <a:xfrm>
          <a:off x="2004185" y="759053"/>
          <a:ext cx="1082947" cy="703916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Osnovne škole osim onih na području grada Zadra - 27</a:t>
          </a:r>
        </a:p>
      </dsp:txBody>
      <dsp:txXfrm>
        <a:off x="2038547" y="793415"/>
        <a:ext cx="1014223" cy="635192"/>
      </dsp:txXfrm>
    </dsp:sp>
    <dsp:sp modelId="{3DA40535-A9E1-4537-8243-1C156BFBD737}">
      <dsp:nvSpPr>
        <dsp:cNvPr id="0" name=""/>
        <dsp:cNvSpPr/>
      </dsp:nvSpPr>
      <dsp:spPr>
        <a:xfrm>
          <a:off x="1935753" y="471462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977975" y="283878"/>
              </a:moveTo>
              <a:arcTo wR="2007006" hR="2007006" stAng="14349293" swAng="121869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B6DDD-4BA6-4679-90FD-E586F7954114}">
      <dsp:nvSpPr>
        <dsp:cNvPr id="0" name=""/>
        <dsp:cNvSpPr/>
      </dsp:nvSpPr>
      <dsp:spPr>
        <a:xfrm>
          <a:off x="1827076" y="0"/>
          <a:ext cx="4493096" cy="4493096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2FECA-6335-4826-BAB8-E7D5B583E886}">
      <dsp:nvSpPr>
        <dsp:cNvPr id="0" name=""/>
        <dsp:cNvSpPr/>
      </dsp:nvSpPr>
      <dsp:spPr>
        <a:xfrm>
          <a:off x="2215018" y="457299"/>
          <a:ext cx="1744141" cy="17523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Razvojna komponenta</a:t>
          </a:r>
        </a:p>
      </dsp:txBody>
      <dsp:txXfrm>
        <a:off x="2300160" y="542441"/>
        <a:ext cx="1573857" cy="1582023"/>
      </dsp:txXfrm>
    </dsp:sp>
    <dsp:sp modelId="{C159E78A-D0F8-40EF-BA77-488A5ACB40D3}">
      <dsp:nvSpPr>
        <dsp:cNvPr id="0" name=""/>
        <dsp:cNvSpPr/>
      </dsp:nvSpPr>
      <dsp:spPr>
        <a:xfrm>
          <a:off x="4086698" y="457299"/>
          <a:ext cx="1752307" cy="17523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Socijalna i demografska komponenta</a:t>
          </a:r>
        </a:p>
      </dsp:txBody>
      <dsp:txXfrm>
        <a:off x="4172239" y="542840"/>
        <a:ext cx="1581225" cy="1581225"/>
      </dsp:txXfrm>
    </dsp:sp>
    <dsp:sp modelId="{41C0CA27-FA59-4BAB-8336-632C5072CF04}">
      <dsp:nvSpPr>
        <dsp:cNvPr id="0" name=""/>
        <dsp:cNvSpPr/>
      </dsp:nvSpPr>
      <dsp:spPr>
        <a:xfrm>
          <a:off x="3197467" y="2315907"/>
          <a:ext cx="1752307" cy="17523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Gospodarska komponenta</a:t>
          </a:r>
        </a:p>
      </dsp:txBody>
      <dsp:txXfrm>
        <a:off x="3283008" y="2401448"/>
        <a:ext cx="1581225" cy="1581225"/>
      </dsp:txXfrm>
    </dsp:sp>
    <dsp:sp modelId="{F2FFCC6A-EC91-4451-8BF0-81B383CF8AB6}">
      <dsp:nvSpPr>
        <dsp:cNvPr id="0" name=""/>
        <dsp:cNvSpPr/>
      </dsp:nvSpPr>
      <dsp:spPr>
        <a:xfrm rot="16200000">
          <a:off x="7956818" y="-25601"/>
          <a:ext cx="45717" cy="96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0.06557</cdr:x>
      <cdr:y>0.9376</cdr:y>
    </cdr:from>
    <cdr:to>
      <cdr:x>0.28367</cdr:x>
      <cdr:y>1</cdr:y>
    </cdr:to>
    <cdr:sp macro="" textlink="">
      <cdr:nvSpPr>
        <cdr:cNvPr id="2" name="TekstniOkvir 1">
          <a:extLst xmlns:a="http://schemas.openxmlformats.org/drawingml/2006/main">
            <a:ext uri="{FF2B5EF4-FFF2-40B4-BE49-F238E27FC236}">
              <a16:creationId xmlns:a16="http://schemas.microsoft.com/office/drawing/2014/main" id="{872A69BD-4541-4FF9-9FC6-99BB1BD9BA0E}"/>
            </a:ext>
          </a:extLst>
        </cdr:cNvPr>
        <cdr:cNvSpPr txBox="1"/>
      </cdr:nvSpPr>
      <cdr:spPr>
        <a:xfrm xmlns:a="http://schemas.openxmlformats.org/drawingml/2006/main">
          <a:off x="276836" y="4257152"/>
          <a:ext cx="920819" cy="283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b="1" dirty="0"/>
            <a:t>(</a:t>
          </a:r>
          <a:r>
            <a:rPr lang="hr-HR" b="1" dirty="0" err="1"/>
            <a:t>m</a:t>
          </a:r>
          <a:r>
            <a:rPr lang="hr-HR" sz="1100" b="1" dirty="0" err="1"/>
            <a:t>il</a:t>
          </a:r>
          <a:r>
            <a:rPr lang="hr-HR" b="1" dirty="0"/>
            <a:t>. kn.</a:t>
          </a:r>
          <a:r>
            <a:rPr lang="hr-HR" sz="1100" dirty="0"/>
            <a:t>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0.46689</cdr:x>
      <cdr:y>0.04623</cdr:y>
    </cdr:from>
    <cdr:to>
      <cdr:x>0.63082</cdr:x>
      <cdr:y>0.13134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125442" y="204572"/>
          <a:ext cx="746266" cy="376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050" dirty="0"/>
            <a:t>4,08</a:t>
          </a:r>
          <a:r>
            <a:rPr lang="hr-HR" sz="1400" b="1" dirty="0"/>
            <a:t>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27.06.2023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GODIŠNJI IZVJEŠTAJ O IZVRŠENJU PRORAČUNA ZADARSKE ŽUPANIJE ZA 2022.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rgbClr val="121284"/>
                </a:solidFill>
              </a:rPr>
              <a:t>-</a:t>
            </a:r>
            <a:r>
              <a:rPr lang="hr-HR" sz="3100" dirty="0">
                <a:solidFill>
                  <a:srgbClr val="121284"/>
                </a:solidFill>
              </a:rPr>
              <a:t> </a:t>
            </a:r>
            <a:r>
              <a:rPr lang="hr-HR" sz="2900" dirty="0">
                <a:solidFill>
                  <a:srgbClr val="121284"/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 anchor="b">
            <a:normAutofit lnSpcReduction="10000"/>
          </a:bodyPr>
          <a:lstStyle/>
          <a:p>
            <a:pPr algn="ctr">
              <a:buNone/>
            </a:pPr>
            <a:r>
              <a:rPr lang="hr-HR" sz="2100" b="1" dirty="0">
                <a:solidFill>
                  <a:srgbClr val="002060"/>
                </a:solidFill>
              </a:rPr>
              <a:t>Godišnji Izvještaj o izvršenju Proračuna Zadarske županije za 2022. godinu</a:t>
            </a: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Zadar, lipanj 2023.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3269301032"/>
              </p:ext>
            </p:extLst>
          </p:nvPr>
        </p:nvGraphicFramePr>
        <p:xfrm>
          <a:off x="4572000" y="1916832"/>
          <a:ext cx="4552346" cy="4424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763937"/>
              </p:ext>
            </p:extLst>
          </p:nvPr>
        </p:nvGraphicFramePr>
        <p:xfrm>
          <a:off x="323528" y="1916832"/>
          <a:ext cx="4104456" cy="439249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5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za 2022.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9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86.327.867,35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59.156.193,87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68,53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5.441.267,50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4.615.086,46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84,82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56.274.828,58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45.602.305,57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81,03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22.779.159,37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17.859.068,93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78,40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8.720.075,02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7.372.673,18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84,55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833.525.859,64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807.703.480,65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96,90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20.359.897,16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19.764.776,27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97,08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502.809.437,02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448.205.456,89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89,14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40.811.777,58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38.349.336,23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93,97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1.577.050.169,22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1.448.628.378,05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91,86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323527" y="1519910"/>
            <a:ext cx="3960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/>
              <a:t>Tablica 6: Struktura rashoda po funkcijskoj klasifikaciji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731858" y="1548892"/>
            <a:ext cx="4304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/>
              <a:t>Grafikon 6: Prikaz strukture rashoda po funkcijskoj klasifikaciji</a:t>
            </a: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DDBB118E-B4D2-48F4-8E55-9DC48660CD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06629"/>
            <a:ext cx="504056" cy="633001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0CFD4B7C-F3C3-411A-888E-810808BED773}"/>
              </a:ext>
            </a:extLst>
          </p:cNvPr>
          <p:cNvSpPr txBox="1"/>
          <p:nvPr/>
        </p:nvSpPr>
        <p:spPr>
          <a:xfrm>
            <a:off x="8244408" y="225514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Naslov 1">
            <a:extLst>
              <a:ext uri="{FF2B5EF4-FFF2-40B4-BE49-F238E27FC236}">
                <a16:creationId xmlns:a16="http://schemas.microsoft.com/office/drawing/2014/main" id="{A3CE69C9-D021-49D1-A578-24AAB1E3D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897" y="5486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Zadarske županije i proračunskih korisnika te saldo potraživanja po pojedinim projektima</a:t>
            </a: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247C865E-F2B6-4C5C-824D-959F43109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55791"/>
              </p:ext>
            </p:extLst>
          </p:nvPr>
        </p:nvGraphicFramePr>
        <p:xfrm>
          <a:off x="457200" y="1919922"/>
          <a:ext cx="7986995" cy="4663440"/>
        </p:xfrm>
        <a:graphic>
          <a:graphicData uri="http://schemas.openxmlformats.org/drawingml/2006/table">
            <a:tbl>
              <a:tblPr firstRow="1" firstCol="1" bandRow="1"/>
              <a:tblGrid>
                <a:gridCol w="1597399">
                  <a:extLst>
                    <a:ext uri="{9D8B030D-6E8A-4147-A177-3AD203B41FA5}">
                      <a16:colId xmlns:a16="http://schemas.microsoft.com/office/drawing/2014/main" val="1122897525"/>
                    </a:ext>
                  </a:extLst>
                </a:gridCol>
                <a:gridCol w="1597399">
                  <a:extLst>
                    <a:ext uri="{9D8B030D-6E8A-4147-A177-3AD203B41FA5}">
                      <a16:colId xmlns:a16="http://schemas.microsoft.com/office/drawing/2014/main" val="3605246746"/>
                    </a:ext>
                  </a:extLst>
                </a:gridCol>
                <a:gridCol w="1597399">
                  <a:extLst>
                    <a:ext uri="{9D8B030D-6E8A-4147-A177-3AD203B41FA5}">
                      <a16:colId xmlns:a16="http://schemas.microsoft.com/office/drawing/2014/main" val="2572279273"/>
                    </a:ext>
                  </a:extLst>
                </a:gridCol>
                <a:gridCol w="1597399">
                  <a:extLst>
                    <a:ext uri="{9D8B030D-6E8A-4147-A177-3AD203B41FA5}">
                      <a16:colId xmlns:a16="http://schemas.microsoft.com/office/drawing/2014/main" val="3421025378"/>
                    </a:ext>
                  </a:extLst>
                </a:gridCol>
                <a:gridCol w="1597399">
                  <a:extLst>
                    <a:ext uri="{9D8B030D-6E8A-4147-A177-3AD203B41FA5}">
                      <a16:colId xmlns:a16="http://schemas.microsoft.com/office/drawing/2014/main" val="1227677888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PLAN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SALDO POTRAŽIVANJA NA DATUM 31.12.2022.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886462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Skills+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7.686,86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02032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Skills+ 2.0.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117.281,80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087425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633.412,85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208.135,30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763.346,85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679366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InvestInFish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545.943,80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161.139,56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384.804,24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165816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310.280,45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69.515,94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684.277,27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98215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782.072,92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655.611,65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486.580,39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108032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666.789,88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297.585,13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550.180,18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245185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Erasmu+ TRACK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238.000,00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246338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241.538,64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712.126,63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541289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1.505.008,15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480.572,36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1.027.710,28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92166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CUHaCHA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783.536,65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1.462.325,21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1.336.433,50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886236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Portal za pism. Digit@Literacy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29.720,60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938770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SPIN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37.123,79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510997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Female Entrepreneur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67.034,66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532774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AgriCoopValue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32.797,78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758407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kulture do poduzetništva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74.450,00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70.863,76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577811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Guide me Green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32.700,00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75.243,35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110381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 Smart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49.200,00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59.173,03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257392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eLabHouse.Rur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171.899,54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140762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Green2Blue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42.666,58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661170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Climate Neutral EU Cities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40.109,12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62779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Aktibiz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39.711,42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34488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Možemo zajedno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32.004,24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120589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OCD - Odgovor na krizu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21.543,14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340122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6.192.120,20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3.961.517,36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6.155.999,94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585224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kreativne industrije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2.617.449,57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2.617.449,57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166904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172.069,37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199.995,48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309694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INNOXENIAPLUS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124.909,48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682671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Pružanje usluga inf. i pov. MSP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28.804,44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28.804,44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045378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Rosie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5.888,00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494869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PODUZMI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764.907,00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450.770,75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05643"/>
                  </a:ext>
                </a:extLst>
              </a:tr>
              <a:tr h="133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3.589.118,38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3.297.020,24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124.909,48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291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283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zervirano mjesto sadržaja 1">
            <a:extLst>
              <a:ext uri="{FF2B5EF4-FFF2-40B4-BE49-F238E27FC236}">
                <a16:creationId xmlns:a16="http://schemas.microsoft.com/office/drawing/2014/main" id="{2B91385E-A061-4170-BA6A-8EAAB0888B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05781"/>
          <a:ext cx="8229600" cy="4114800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55002064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3888216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77865488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7560062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5803122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Crew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384.896,65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138.172,25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246.724,40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342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 Connect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76.218,45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155.044,10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339.605,11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239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Posbemed 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138.483,01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258.131,26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127.080,77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358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124.465,82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124.827,26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778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724.063,93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676.174,87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713.410,28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85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Commuting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314.706,41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314.706,41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853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Smile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135.286,51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135.286,51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833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Adrion 5 Senses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76.413,10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76.413,10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263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Adrireef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490.311,75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224.153,78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216.540,41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829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6.197.692,90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6.327.549,93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535.119,56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82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Made in Land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334.076,68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493.136,13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701.398,17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310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 za vas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6.846.317,15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7.798.887,75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076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Stream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10.315.602,86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9.310.345,72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1.221.446,71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774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 CLIM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396.823,23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301.053,38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1.359.499,38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729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EDIC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3.361,50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3.361,50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441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EDIC 2021. - 2025.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212.186,35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212.186,35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66.492,24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03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Adriatic Canyoning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25.348,57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00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Hives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39.112,40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39.112,40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51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Irene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6.548,09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548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796,90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796,90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469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BOOST5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84.655,00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212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25.418.036,31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25.243.537,95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4.185.151,47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665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KA121 OŠ Nin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513.265,22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2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- 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2.976.448,46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3.036.990,20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745.647,78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855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315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187.160,28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321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176.212,82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160.916,53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20.324,54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817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4.176.661,28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3.898.332,23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765.972,32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22720"/>
                  </a:ext>
                </a:extLst>
              </a:tr>
            </a:tbl>
          </a:graphicData>
        </a:graphic>
      </p:graphicFrame>
      <p:pic>
        <p:nvPicPr>
          <p:cNvPr id="4" name="Slika 3">
            <a:extLst>
              <a:ext uri="{FF2B5EF4-FFF2-40B4-BE49-F238E27FC236}">
                <a16:creationId xmlns:a16="http://schemas.microsoft.com/office/drawing/2014/main" id="{DDBB118E-B4D2-48F4-8E55-9DC48660CD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0CFD4B7C-F3C3-411A-888E-810808BED773}"/>
              </a:ext>
            </a:extLst>
          </p:cNvPr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Naslov 1">
            <a:extLst>
              <a:ext uri="{FF2B5EF4-FFF2-40B4-BE49-F238E27FC236}">
                <a16:creationId xmlns:a16="http://schemas.microsoft.com/office/drawing/2014/main" id="{A3CE69C9-D021-49D1-A578-24AAB1E3D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331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Zadarske županije i proračunskih korisnika te saldo potraživanja po pojedinim projektima</a:t>
            </a:r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461ABFFB-5B01-4C3C-8AD5-B8F3DF37A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23908"/>
              </p:ext>
            </p:extLst>
          </p:nvPr>
        </p:nvGraphicFramePr>
        <p:xfrm>
          <a:off x="457200" y="1531461"/>
          <a:ext cx="8229600" cy="274320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219916765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47057587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58005862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62053556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5405827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PLAN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SALDO POTRAŽIVANJA NA DATUM 31.12.2022.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51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020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zervirano mjesto sadržaja 1">
            <a:extLst>
              <a:ext uri="{FF2B5EF4-FFF2-40B4-BE49-F238E27FC236}">
                <a16:creationId xmlns:a16="http://schemas.microsoft.com/office/drawing/2014/main" id="{C299185C-6730-473C-8F88-472332B809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0365" y="1600203"/>
          <a:ext cx="7543270" cy="4525956"/>
        </p:xfrm>
        <a:graphic>
          <a:graphicData uri="http://schemas.openxmlformats.org/drawingml/2006/table">
            <a:tbl>
              <a:tblPr firstRow="1" firstCol="1" bandRow="1"/>
              <a:tblGrid>
                <a:gridCol w="1508654">
                  <a:extLst>
                    <a:ext uri="{9D8B030D-6E8A-4147-A177-3AD203B41FA5}">
                      <a16:colId xmlns:a16="http://schemas.microsoft.com/office/drawing/2014/main" val="1993778322"/>
                    </a:ext>
                  </a:extLst>
                </a:gridCol>
                <a:gridCol w="1508654">
                  <a:extLst>
                    <a:ext uri="{9D8B030D-6E8A-4147-A177-3AD203B41FA5}">
                      <a16:colId xmlns:a16="http://schemas.microsoft.com/office/drawing/2014/main" val="2254304392"/>
                    </a:ext>
                  </a:extLst>
                </a:gridCol>
                <a:gridCol w="1508654">
                  <a:extLst>
                    <a:ext uri="{9D8B030D-6E8A-4147-A177-3AD203B41FA5}">
                      <a16:colId xmlns:a16="http://schemas.microsoft.com/office/drawing/2014/main" val="2786062969"/>
                    </a:ext>
                  </a:extLst>
                </a:gridCol>
                <a:gridCol w="1508654">
                  <a:extLst>
                    <a:ext uri="{9D8B030D-6E8A-4147-A177-3AD203B41FA5}">
                      <a16:colId xmlns:a16="http://schemas.microsoft.com/office/drawing/2014/main" val="1175736085"/>
                    </a:ext>
                  </a:extLst>
                </a:gridCol>
                <a:gridCol w="1508654">
                  <a:extLst>
                    <a:ext uri="{9D8B030D-6E8A-4147-A177-3AD203B41FA5}">
                      <a16:colId xmlns:a16="http://schemas.microsoft.com/office/drawing/2014/main" val="1610202224"/>
                    </a:ext>
                  </a:extLst>
                </a:gridCol>
              </a:tblGrid>
              <a:tr h="25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GameINg Innovative Games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146.725,76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53.095,80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650195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KA116 - SŠ V.V.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150.240,00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150.240,00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081993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HTŠ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188.565,15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549546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EBT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258.493,66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463.472,15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67501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Plato-S. PGŠ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80.784,00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80.784,00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165878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CoLab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122.765,29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89.929,27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472859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KA201 PICELS GVN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41.612,24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324420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Medicinska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243.774,05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8.602,78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990827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Obrtnička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244.063,59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218831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- 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889.893,43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156.556,88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128.255,62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995345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Bolji uvjeti za učenje kroz rad SŠ V.V.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8.980.836,50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4.446.366,29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818911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Budi spreman i kompetentan SŠ V.V.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10.399.594,56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4.421.490,28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941434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Regionalni cantar kompetentnosti (Medicinska)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17.429.149,38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448.273,37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202458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Medicinska+ SŠ Medicinska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11.241.526,73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3.896.728,41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333.380,65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471232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Dobar posao u Benkovcu SŠ Benkovac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263.464,84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421296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Đački Dom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2.001.578,81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268773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68.811,05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77.082,85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24.815,92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123506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205.308,88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877554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Remember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644.483,44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422.278,96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437.266,07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789188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Next Museum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66.189,86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165.408,32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578901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 I NARODNI MUZEJ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53.223.072,47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15.520.292,69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1.470.523,68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139981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21.455.225,00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13.404.802,00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47937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TIME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2.738.838,37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2.906.653,03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938121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 OP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2.469.421,13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1.950.150,00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701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267.500,00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675748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AdSWIM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202.673,00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187.556,99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071015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377.000,00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238.060,34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781181"/>
                  </a:ext>
                </a:extLst>
              </a:tr>
            </a:tbl>
          </a:graphicData>
        </a:graphic>
      </p:graphicFrame>
      <p:pic>
        <p:nvPicPr>
          <p:cNvPr id="4" name="Slika 3">
            <a:extLst>
              <a:ext uri="{FF2B5EF4-FFF2-40B4-BE49-F238E27FC236}">
                <a16:creationId xmlns:a16="http://schemas.microsoft.com/office/drawing/2014/main" id="{DDBB118E-B4D2-48F4-8E55-9DC48660CD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0CFD4B7C-F3C3-411A-888E-810808BED773}"/>
              </a:ext>
            </a:extLst>
          </p:cNvPr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Naslov 1">
            <a:extLst>
              <a:ext uri="{FF2B5EF4-FFF2-40B4-BE49-F238E27FC236}">
                <a16:creationId xmlns:a16="http://schemas.microsoft.com/office/drawing/2014/main" id="{A3CE69C9-D021-49D1-A578-24AAB1E3D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62293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1600" b="1" dirty="0">
                <a:solidFill>
                  <a:prstClr val="black"/>
                </a:solidFill>
              </a:rPr>
              <a:t>Ostvarenje prihoda po nositeljima projekata Zadarske županije i proračunskih korisnika te saldo potraživanja po pojedinim projektima</a:t>
            </a:r>
            <a:endParaRPr lang="hr-HR" sz="1600" b="1" dirty="0"/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744E4050-D2C5-4D8A-A4E0-99E4270E9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165175"/>
              </p:ext>
            </p:extLst>
          </p:nvPr>
        </p:nvGraphicFramePr>
        <p:xfrm>
          <a:off x="800365" y="1275639"/>
          <a:ext cx="7543270" cy="324564"/>
        </p:xfrm>
        <a:graphic>
          <a:graphicData uri="http://schemas.openxmlformats.org/drawingml/2006/table">
            <a:tbl>
              <a:tblPr firstRow="1" firstCol="1" bandRow="1"/>
              <a:tblGrid>
                <a:gridCol w="1508654">
                  <a:extLst>
                    <a:ext uri="{9D8B030D-6E8A-4147-A177-3AD203B41FA5}">
                      <a16:colId xmlns:a16="http://schemas.microsoft.com/office/drawing/2014/main" val="797372128"/>
                    </a:ext>
                  </a:extLst>
                </a:gridCol>
                <a:gridCol w="1508654">
                  <a:extLst>
                    <a:ext uri="{9D8B030D-6E8A-4147-A177-3AD203B41FA5}">
                      <a16:colId xmlns:a16="http://schemas.microsoft.com/office/drawing/2014/main" val="3647951197"/>
                    </a:ext>
                  </a:extLst>
                </a:gridCol>
                <a:gridCol w="1508654">
                  <a:extLst>
                    <a:ext uri="{9D8B030D-6E8A-4147-A177-3AD203B41FA5}">
                      <a16:colId xmlns:a16="http://schemas.microsoft.com/office/drawing/2014/main" val="1584465706"/>
                    </a:ext>
                  </a:extLst>
                </a:gridCol>
                <a:gridCol w="1508654">
                  <a:extLst>
                    <a:ext uri="{9D8B030D-6E8A-4147-A177-3AD203B41FA5}">
                      <a16:colId xmlns:a16="http://schemas.microsoft.com/office/drawing/2014/main" val="95484689"/>
                    </a:ext>
                  </a:extLst>
                </a:gridCol>
                <a:gridCol w="1508654">
                  <a:extLst>
                    <a:ext uri="{9D8B030D-6E8A-4147-A177-3AD203B41FA5}">
                      <a16:colId xmlns:a16="http://schemas.microsoft.com/office/drawing/2014/main" val="3861578795"/>
                    </a:ext>
                  </a:extLst>
                </a:gridCol>
              </a:tblGrid>
              <a:tr h="324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PLAN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SALDO POTRAŽIVANJA NA DATUM 31.12.2022.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5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395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zervirano mjesto sadržaja 1">
            <a:extLst>
              <a:ext uri="{FF2B5EF4-FFF2-40B4-BE49-F238E27FC236}">
                <a16:creationId xmlns:a16="http://schemas.microsoft.com/office/drawing/2014/main" id="{5CF2D08B-E0AF-440B-9742-AB51D89369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42941"/>
          <a:ext cx="8229600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376326487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5681157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45080484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56058656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0977123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1.743.000,00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1.509.220,77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411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zgrade RJ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4.089.203,00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40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ZHM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257.000,00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297.512,37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043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zgrada PB Ugljan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1.549.002,00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718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Edukacija - ljudski potencijali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239.250,00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46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Moć osjetila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1.080.660,23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667.384,66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345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34.732.520,73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22.949.592,16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14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126.921,99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158.288,28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52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Pokret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51.654,78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8951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Podrška razvoju rane intervencije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14.280,00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351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Firespill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1.688.000,00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23.239,70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1.582.403,62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184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Prizefish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810.844,35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321.377,70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509.711,37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656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724.416,25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794.019,13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854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7.851.621,28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3.203.749,94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4.760.847,77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839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Argos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190.439,38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349.370,01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1.241.487,32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044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56.841,74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942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Kulturna ruta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194.609,02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566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Perivoj V. Nazora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658.862,77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6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STEM COUNTY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93.660,00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433.013,29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909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školjkarstvo ZŽ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812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TECHERA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296.780,22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346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12.572.496,78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5.334.712,83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8.391.230,30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28274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SVEUKUPNO 95 PROJEKATA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140.628.090,08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80.881.180,33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21.807.197,47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896346"/>
                  </a:ext>
                </a:extLst>
              </a:tr>
            </a:tbl>
          </a:graphicData>
        </a:graphic>
      </p:graphicFrame>
      <p:pic>
        <p:nvPicPr>
          <p:cNvPr id="4" name="Slika 3">
            <a:extLst>
              <a:ext uri="{FF2B5EF4-FFF2-40B4-BE49-F238E27FC236}">
                <a16:creationId xmlns:a16="http://schemas.microsoft.com/office/drawing/2014/main" id="{DDBB118E-B4D2-48F4-8E55-9DC48660CD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0CFD4B7C-F3C3-411A-888E-810808BED773}"/>
              </a:ext>
            </a:extLst>
          </p:cNvPr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Naslov 1">
            <a:extLst>
              <a:ext uri="{FF2B5EF4-FFF2-40B4-BE49-F238E27FC236}">
                <a16:creationId xmlns:a16="http://schemas.microsoft.com/office/drawing/2014/main" id="{A3CE69C9-D021-49D1-A578-24AAB1E3D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5621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1600" b="1" dirty="0">
                <a:solidFill>
                  <a:prstClr val="black"/>
                </a:solidFill>
              </a:rPr>
              <a:t>Ostvarenje prihoda po nositeljima projekata Zadarske županije i proračunskih korisnika te saldo potraživanja po pojedinim projektima</a:t>
            </a:r>
            <a:endParaRPr lang="hr-HR" sz="1600" b="1" dirty="0"/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4A9A3426-C31B-4E80-B977-5A295E94F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162"/>
              </p:ext>
            </p:extLst>
          </p:nvPr>
        </p:nvGraphicFramePr>
        <p:xfrm>
          <a:off x="457200" y="1668621"/>
          <a:ext cx="8229600" cy="274320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135950413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0246790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65414501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53768224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65261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PLAN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SALDO POTRAŽIVANJA NA DATUM 31.12.2022.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868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196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5BA1B895-CFCB-4D9D-9E03-3E996D53DC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981433"/>
              </p:ext>
            </p:extLst>
          </p:nvPr>
        </p:nvGraphicFramePr>
        <p:xfrm>
          <a:off x="395536" y="1556792"/>
          <a:ext cx="8147248" cy="449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Naslov 1">
            <a:extLst>
              <a:ext uri="{FF2B5EF4-FFF2-40B4-BE49-F238E27FC236}">
                <a16:creationId xmlns:a16="http://schemas.microsoft.com/office/drawing/2014/main" id="{06F3D3D9-0032-49F9-910A-2DA07A28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366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b="1" dirty="0"/>
              <a:t>Bitne komponente proračuna</a:t>
            </a:r>
            <a:br>
              <a:rPr lang="hr-HR" sz="3600" b="1" dirty="0"/>
            </a:br>
            <a:r>
              <a:rPr lang="hr-HR" sz="2700" b="1" dirty="0"/>
              <a:t>(ukupno 41,3 </a:t>
            </a:r>
            <a:r>
              <a:rPr lang="hr-HR" sz="2700" b="1" dirty="0" err="1"/>
              <a:t>mil</a:t>
            </a:r>
            <a:r>
              <a:rPr lang="hr-HR" sz="2700" b="1" dirty="0"/>
              <a:t>. kn iz izvornih prihoda) </a:t>
            </a:r>
            <a:endParaRPr lang="en-US" sz="2700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0DABC40-4135-460B-883C-3C87CD4F5F5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063111"/>
            <a:ext cx="504056" cy="633001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2C8EC339-C8FC-4498-862F-83C811F6BAB7}"/>
              </a:ext>
            </a:extLst>
          </p:cNvPr>
          <p:cNvSpPr txBox="1"/>
          <p:nvPr/>
        </p:nvSpPr>
        <p:spPr>
          <a:xfrm>
            <a:off x="7956376" y="328190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36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E2B4CD-7E3B-4FCD-B037-13D358905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57" y="141029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/>
              <a:t>Razvojna komponenta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A10BB4-8711-461B-B407-6005E5C6E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266537"/>
            <a:ext cx="8229600" cy="4525963"/>
          </a:xfrm>
          <a:noFill/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hr-HR" sz="1600" dirty="0">
                <a:solidFill>
                  <a:prstClr val="black"/>
                </a:solidFill>
              </a:rPr>
              <a:t>3,8 </a:t>
            </a:r>
            <a:r>
              <a:rPr lang="hr-HR" sz="1600" dirty="0" err="1">
                <a:solidFill>
                  <a:prstClr val="black"/>
                </a:solidFill>
              </a:rPr>
              <a:t>mil</a:t>
            </a:r>
            <a:r>
              <a:rPr lang="hr-HR" sz="1600" dirty="0">
                <a:solidFill>
                  <a:prstClr val="black"/>
                </a:solidFill>
              </a:rPr>
              <a:t>. kuna pomoći ustanovama u zdravstvu</a:t>
            </a:r>
          </a:p>
          <a:p>
            <a:pPr>
              <a:lnSpc>
                <a:spcPct val="250000"/>
              </a:lnSpc>
            </a:pPr>
            <a:r>
              <a:rPr lang="hr-HR" sz="1600" dirty="0"/>
              <a:t>3,5 </a:t>
            </a:r>
            <a:r>
              <a:rPr lang="hr-HR" sz="1600" dirty="0" err="1"/>
              <a:t>mil</a:t>
            </a:r>
            <a:r>
              <a:rPr lang="hr-HR" sz="1600" dirty="0"/>
              <a:t>. kuna Županijskoj Lučkoj Upravi za sanaciju lokalnih luka i izgradnju lučke </a:t>
            </a:r>
            <a:r>
              <a:rPr lang="hr-HR" sz="1600" dirty="0" err="1"/>
              <a:t>infr</a:t>
            </a:r>
            <a:r>
              <a:rPr lang="hr-HR" sz="1600" dirty="0"/>
              <a:t>.</a:t>
            </a:r>
          </a:p>
          <a:p>
            <a:pPr>
              <a:lnSpc>
                <a:spcPct val="250000"/>
              </a:lnSpc>
            </a:pPr>
            <a:r>
              <a:rPr lang="hr-HR" sz="1600" dirty="0"/>
              <a:t>4,2 </a:t>
            </a:r>
            <a:r>
              <a:rPr lang="hr-HR" sz="1600" dirty="0" err="1"/>
              <a:t>mil</a:t>
            </a:r>
            <a:r>
              <a:rPr lang="hr-HR" sz="1600" dirty="0"/>
              <a:t>. kuna za djelatnost EKO d.o.o. i izgradnju Centra za gospodarenje otpadom Biljane Donje</a:t>
            </a:r>
          </a:p>
          <a:p>
            <a:endParaRPr lang="hr-HR" sz="16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CA91FBDF-9168-4F14-B489-A3B6780C1DC1}"/>
              </a:ext>
            </a:extLst>
          </p:cNvPr>
          <p:cNvSpPr txBox="1"/>
          <p:nvPr/>
        </p:nvSpPr>
        <p:spPr>
          <a:xfrm>
            <a:off x="418057" y="157350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ym typeface="Wingdings" panose="05000000000000000000" pitchFamily="2" charset="2"/>
              </a:rPr>
              <a:t> i</a:t>
            </a:r>
            <a:r>
              <a:rPr lang="hr-HR" dirty="0"/>
              <a:t>z izvornih prihoda 11,5 </a:t>
            </a:r>
            <a:r>
              <a:rPr lang="hr-HR" dirty="0" err="1"/>
              <a:t>mil</a:t>
            </a:r>
            <a:r>
              <a:rPr lang="hr-HR" dirty="0"/>
              <a:t>. kuna</a:t>
            </a:r>
          </a:p>
        </p:txBody>
      </p:sp>
    </p:spTree>
    <p:extLst>
      <p:ext uri="{BB962C8B-B14F-4D97-AF65-F5344CB8AC3E}">
        <p14:creationId xmlns:p14="http://schemas.microsoft.com/office/powerpoint/2010/main" val="703164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31D042-7508-43B0-A7AB-F1182DB2D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Socijalna i demografska komponenta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4B5B37-97E0-4AD7-8337-1F4B24A7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hr-HR" sz="1600" dirty="0"/>
              <a:t>8,0 </a:t>
            </a:r>
            <a:r>
              <a:rPr lang="hr-HR" sz="1600" dirty="0" err="1"/>
              <a:t>mil</a:t>
            </a:r>
            <a:r>
              <a:rPr lang="hr-HR" sz="1600" dirty="0"/>
              <a:t>. kuna donacija udrugama i neprofitnim organizacijama</a:t>
            </a:r>
          </a:p>
          <a:p>
            <a:pPr>
              <a:lnSpc>
                <a:spcPct val="200000"/>
              </a:lnSpc>
            </a:pPr>
            <a:r>
              <a:rPr lang="hr-HR" sz="1600" dirty="0"/>
              <a:t>4,2 </a:t>
            </a:r>
            <a:r>
              <a:rPr lang="hr-HR" sz="1600" dirty="0" err="1"/>
              <a:t>mil</a:t>
            </a:r>
            <a:r>
              <a:rPr lang="hr-HR" sz="1600" dirty="0"/>
              <a:t>. kuna sufinanciranja smještaja starijim osobama u privatnim domovima ,</a:t>
            </a:r>
          </a:p>
          <a:p>
            <a:pPr>
              <a:lnSpc>
                <a:spcPct val="200000"/>
              </a:lnSpc>
            </a:pPr>
            <a:r>
              <a:rPr lang="hr-HR" sz="1600" dirty="0"/>
              <a:t>3,0 </a:t>
            </a:r>
            <a:r>
              <a:rPr lang="hr-HR" sz="1600" dirty="0" err="1"/>
              <a:t>mil</a:t>
            </a:r>
            <a:r>
              <a:rPr lang="hr-HR" sz="1600" dirty="0"/>
              <a:t>. kuna naknada za novorođenčad</a:t>
            </a:r>
          </a:p>
          <a:p>
            <a:pPr>
              <a:lnSpc>
                <a:spcPct val="200000"/>
              </a:lnSpc>
            </a:pPr>
            <a:r>
              <a:rPr lang="hr-HR" sz="1600" dirty="0"/>
              <a:t>2,8 </a:t>
            </a:r>
            <a:r>
              <a:rPr lang="hr-HR" sz="1600" dirty="0" err="1"/>
              <a:t>mil</a:t>
            </a:r>
            <a:r>
              <a:rPr lang="hr-HR" sz="1600" dirty="0"/>
              <a:t>. kuna sufinanciranja cijene prijevoza učenika srednjih škola,</a:t>
            </a:r>
          </a:p>
          <a:p>
            <a:pPr>
              <a:lnSpc>
                <a:spcPct val="200000"/>
              </a:lnSpc>
            </a:pPr>
            <a:r>
              <a:rPr lang="hr-HR" sz="1600" dirty="0"/>
              <a:t>0,4 </a:t>
            </a:r>
            <a:r>
              <a:rPr lang="hr-HR" sz="1600" dirty="0" err="1"/>
              <a:t>mil</a:t>
            </a:r>
            <a:r>
              <a:rPr lang="hr-HR" sz="1600" dirty="0"/>
              <a:t>. kuna sufinanciranja smještaja i udžbenika učenika koji pohađaju srednje škole deficitarnih zanimanja</a:t>
            </a:r>
          </a:p>
          <a:p>
            <a:pPr lvl="0">
              <a:lnSpc>
                <a:spcPct val="200000"/>
              </a:lnSpc>
            </a:pPr>
            <a:r>
              <a:rPr lang="hr-HR" sz="1600" dirty="0"/>
              <a:t>0,6 </a:t>
            </a:r>
            <a:r>
              <a:rPr lang="hr-HR" sz="1600" dirty="0" err="1"/>
              <a:t>mil</a:t>
            </a:r>
            <a:r>
              <a:rPr lang="hr-HR" sz="1600" dirty="0"/>
              <a:t>. kuna za Crveni križ,</a:t>
            </a:r>
          </a:p>
          <a:p>
            <a:pPr lvl="0">
              <a:lnSpc>
                <a:spcPct val="200000"/>
              </a:lnSpc>
            </a:pPr>
            <a:r>
              <a:rPr lang="hr-HR" sz="1600" dirty="0"/>
              <a:t>0,5 </a:t>
            </a:r>
            <a:r>
              <a:rPr lang="hr-HR" sz="1600" dirty="0" err="1"/>
              <a:t>mil</a:t>
            </a:r>
            <a:r>
              <a:rPr lang="hr-HR" sz="1600" dirty="0"/>
              <a:t>. kuna za aktivnosti Caritasa Zadarske nadbiskupije</a:t>
            </a:r>
          </a:p>
          <a:p>
            <a:pPr>
              <a:lnSpc>
                <a:spcPct val="200000"/>
              </a:lnSpc>
            </a:pPr>
            <a:r>
              <a:rPr lang="hr-HR" sz="1600" dirty="0"/>
              <a:t>0,3 </a:t>
            </a:r>
            <a:r>
              <a:rPr lang="hr-HR" sz="1600" dirty="0" err="1"/>
              <a:t>mil</a:t>
            </a:r>
            <a:r>
              <a:rPr lang="hr-HR" sz="1600" dirty="0"/>
              <a:t>. kuna iz Proračunske zalihe za plaće COVID 19 djelatnicima u ZZJZ</a:t>
            </a:r>
          </a:p>
          <a:p>
            <a:pPr lvl="0">
              <a:lnSpc>
                <a:spcPct val="200000"/>
              </a:lnSpc>
            </a:pPr>
            <a:endParaRPr lang="hr-HR" sz="1600" dirty="0"/>
          </a:p>
          <a:p>
            <a:pPr marL="0" lvl="0" indent="0">
              <a:buNone/>
            </a:pPr>
            <a:endParaRPr lang="hr-HR" sz="1600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9851D7ED-99DE-4582-9C11-762FCA65CF52}"/>
              </a:ext>
            </a:extLst>
          </p:cNvPr>
          <p:cNvSpPr txBox="1"/>
          <p:nvPr/>
        </p:nvSpPr>
        <p:spPr>
          <a:xfrm>
            <a:off x="539552" y="138179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ym typeface="Wingdings" panose="05000000000000000000" pitchFamily="2" charset="2"/>
              </a:rPr>
              <a:t> i</a:t>
            </a:r>
            <a:r>
              <a:rPr lang="hr-HR" dirty="0"/>
              <a:t>z izvornih prihoda 19,5 </a:t>
            </a:r>
            <a:r>
              <a:rPr lang="hr-HR" dirty="0" err="1"/>
              <a:t>mil</a:t>
            </a:r>
            <a:r>
              <a:rPr lang="hr-HR" dirty="0"/>
              <a:t>. kuna</a:t>
            </a:r>
          </a:p>
        </p:txBody>
      </p:sp>
    </p:spTree>
    <p:extLst>
      <p:ext uri="{BB962C8B-B14F-4D97-AF65-F5344CB8AC3E}">
        <p14:creationId xmlns:p14="http://schemas.microsoft.com/office/powerpoint/2010/main" val="4185326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A52CA0-56E3-41AD-B03A-16AFFBC37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Gospodarska komponenta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0ECE68-5950-410D-AD04-B35F2395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10392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hr-HR" sz="1600" dirty="0">
                <a:solidFill>
                  <a:prstClr val="black"/>
                </a:solidFill>
              </a:rPr>
              <a:t>4,5  </a:t>
            </a:r>
            <a:r>
              <a:rPr lang="hr-HR" sz="1600" dirty="0" err="1">
                <a:solidFill>
                  <a:prstClr val="black"/>
                </a:solidFill>
              </a:rPr>
              <a:t>mil</a:t>
            </a:r>
            <a:r>
              <a:rPr lang="hr-HR" sz="1600" dirty="0">
                <a:solidFill>
                  <a:prstClr val="black"/>
                </a:solidFill>
              </a:rPr>
              <a:t>. kuna općinama i gradovima na području Zadarske županije za ostvarenje kapitalnih projekata uređenja plaža i prometnica, vodoopskrbe, gradnje škola i vrtića</a:t>
            </a:r>
          </a:p>
          <a:p>
            <a:pPr>
              <a:lnSpc>
                <a:spcPct val="250000"/>
              </a:lnSpc>
            </a:pPr>
            <a:r>
              <a:rPr lang="hr-HR" sz="1600" dirty="0"/>
              <a:t>1,8 </a:t>
            </a:r>
            <a:r>
              <a:rPr lang="hr-HR" sz="1600" dirty="0" err="1"/>
              <a:t>mil</a:t>
            </a:r>
            <a:r>
              <a:rPr lang="hr-HR" sz="1600" dirty="0"/>
              <a:t>. kuna subvencija obrtnicima i poduzetnicima</a:t>
            </a:r>
          </a:p>
          <a:p>
            <a:pPr>
              <a:lnSpc>
                <a:spcPct val="250000"/>
              </a:lnSpc>
            </a:pPr>
            <a:r>
              <a:rPr lang="hr-HR" sz="1600" dirty="0"/>
              <a:t>1,8 </a:t>
            </a:r>
            <a:r>
              <a:rPr lang="hr-HR" sz="1600" dirty="0" err="1"/>
              <a:t>mil</a:t>
            </a:r>
            <a:r>
              <a:rPr lang="hr-HR" sz="1600" dirty="0"/>
              <a:t>. kuna Vatrogasnoj zajednici Zadarske županije</a:t>
            </a:r>
          </a:p>
          <a:p>
            <a:pPr>
              <a:lnSpc>
                <a:spcPct val="250000"/>
              </a:lnSpc>
            </a:pPr>
            <a:r>
              <a:rPr lang="hr-HR" sz="1600" dirty="0"/>
              <a:t>1,4 </a:t>
            </a:r>
            <a:r>
              <a:rPr lang="hr-HR" sz="1600" dirty="0" err="1"/>
              <a:t>mil</a:t>
            </a:r>
            <a:r>
              <a:rPr lang="hr-HR" sz="1600" dirty="0"/>
              <a:t>. kuna subvencija poljoprivrednicima</a:t>
            </a:r>
          </a:p>
          <a:p>
            <a:pPr>
              <a:lnSpc>
                <a:spcPct val="250000"/>
              </a:lnSpc>
            </a:pPr>
            <a:r>
              <a:rPr lang="hr-HR" sz="1600" dirty="0"/>
              <a:t>0,5 </a:t>
            </a:r>
            <a:r>
              <a:rPr lang="hr-HR" sz="1600" dirty="0" err="1"/>
              <a:t>mil</a:t>
            </a:r>
            <a:r>
              <a:rPr lang="hr-HR" sz="1600" dirty="0"/>
              <a:t>. kuna za aktivnosti civilne zaštite </a:t>
            </a:r>
          </a:p>
          <a:p>
            <a:endParaRPr lang="hr-HR" sz="1600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F58CA917-41F1-4348-A6D7-72134FC73D7C}"/>
              </a:ext>
            </a:extLst>
          </p:cNvPr>
          <p:cNvSpPr txBox="1"/>
          <p:nvPr/>
        </p:nvSpPr>
        <p:spPr>
          <a:xfrm>
            <a:off x="611560" y="173459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ym typeface="Wingdings" panose="05000000000000000000" pitchFamily="2" charset="2"/>
              </a:rPr>
              <a:t> i</a:t>
            </a:r>
            <a:r>
              <a:rPr lang="hr-HR" dirty="0"/>
              <a:t>z izvornih </a:t>
            </a:r>
            <a:r>
              <a:rPr lang="hr-HR"/>
              <a:t>prihoda 10,3 </a:t>
            </a:r>
            <a:r>
              <a:rPr lang="hr-HR" dirty="0" err="1"/>
              <a:t>mil</a:t>
            </a:r>
            <a:r>
              <a:rPr lang="hr-HR" dirty="0"/>
              <a:t>. kuna</a:t>
            </a:r>
          </a:p>
        </p:txBody>
      </p:sp>
    </p:spTree>
    <p:extLst>
      <p:ext uri="{BB962C8B-B14F-4D97-AF65-F5344CB8AC3E}">
        <p14:creationId xmlns:p14="http://schemas.microsoft.com/office/powerpoint/2010/main" val="2982311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>
                <a:solidFill>
                  <a:srgbClr val="0070C0"/>
                </a:solidFill>
              </a:rPr>
              <a:t>https://www.zadarska-zupanija.hr/component/content/article?id=479</a:t>
            </a: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205062"/>
            <a:ext cx="6203032" cy="1089142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Izvršenje proračuna - KONSOLIDIRANI</a:t>
            </a: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C4C8FBE2-FC46-4659-90B3-A88478BC3454}"/>
              </a:ext>
            </a:extLst>
          </p:cNvPr>
          <p:cNvGrpSpPr/>
          <p:nvPr/>
        </p:nvGrpSpPr>
        <p:grpSpPr>
          <a:xfrm>
            <a:off x="1187624" y="2329528"/>
            <a:ext cx="6489972" cy="3900148"/>
            <a:chOff x="1187624" y="2348882"/>
            <a:chExt cx="6489972" cy="3900148"/>
          </a:xfrm>
        </p:grpSpPr>
        <p:sp>
          <p:nvSpPr>
            <p:cNvPr id="5" name="Prostoručno: oblik 4">
              <a:extLst>
                <a:ext uri="{FF2B5EF4-FFF2-40B4-BE49-F238E27FC236}">
                  <a16:creationId xmlns:a16="http://schemas.microsoft.com/office/drawing/2014/main" id="{04B68D70-0260-4842-AC49-DF0B02D34FC7}"/>
                </a:ext>
              </a:extLst>
            </p:cNvPr>
            <p:cNvSpPr/>
            <p:nvPr/>
          </p:nvSpPr>
          <p:spPr>
            <a:xfrm>
              <a:off x="1196876" y="4906868"/>
              <a:ext cx="6480720" cy="1342162"/>
            </a:xfrm>
            <a:custGeom>
              <a:avLst/>
              <a:gdLst>
                <a:gd name="connsiteX0" fmla="*/ 0 w 6480720"/>
                <a:gd name="connsiteY0" fmla="*/ 0 h 1342162"/>
                <a:gd name="connsiteX1" fmla="*/ 6480720 w 6480720"/>
                <a:gd name="connsiteY1" fmla="*/ 0 h 1342162"/>
                <a:gd name="connsiteX2" fmla="*/ 6480720 w 6480720"/>
                <a:gd name="connsiteY2" fmla="*/ 1342162 h 1342162"/>
                <a:gd name="connsiteX3" fmla="*/ 0 w 6480720"/>
                <a:gd name="connsiteY3" fmla="*/ 1342162 h 1342162"/>
                <a:gd name="connsiteX4" fmla="*/ 0 w 6480720"/>
                <a:gd name="connsiteY4" fmla="*/ 0 h 134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0720" h="1342162">
                  <a:moveTo>
                    <a:pt x="0" y="0"/>
                  </a:moveTo>
                  <a:lnTo>
                    <a:pt x="6480720" y="0"/>
                  </a:lnTo>
                  <a:lnTo>
                    <a:pt x="6480720" y="1342162"/>
                  </a:lnTo>
                  <a:lnTo>
                    <a:pt x="0" y="1342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b="1" i="1" dirty="0">
                  <a:solidFill>
                    <a:schemeClr val="accent5">
                      <a:lumMod val="50000"/>
                    </a:schemeClr>
                  </a:solidFill>
                </a:rPr>
                <a:t>Preneseni</a:t>
              </a:r>
              <a:r>
                <a:rPr lang="hr-HR" sz="1400" b="1" i="1" kern="1200" dirty="0">
                  <a:solidFill>
                    <a:schemeClr val="accent5">
                      <a:lumMod val="50000"/>
                    </a:schemeClr>
                  </a:solidFill>
                </a:rPr>
                <a:t> višak (Zadarska županija i korisnici)                                    </a:t>
              </a:r>
              <a:r>
                <a:rPr lang="hr-HR" sz="1400" i="1" kern="1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hr-HR" sz="1600" i="1" kern="1200" dirty="0">
                  <a:solidFill>
                    <a:schemeClr val="tx1"/>
                  </a:solidFill>
                </a:rPr>
                <a:t>33.654.832,10</a:t>
              </a:r>
              <a:r>
                <a:rPr lang="hr-HR" sz="1400" i="1" kern="1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hr-HR" sz="1600" kern="1200" dirty="0">
                  <a:solidFill>
                    <a:schemeClr val="tx1"/>
                  </a:solidFill>
                </a:rPr>
                <a:t>kn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b="1" i="1" dirty="0">
                  <a:solidFill>
                    <a:schemeClr val="accent5">
                      <a:lumMod val="50000"/>
                    </a:schemeClr>
                  </a:solidFill>
                </a:rPr>
                <a:t>Preneseni</a:t>
              </a:r>
              <a:r>
                <a:rPr lang="hr-HR" sz="1400" b="1" i="1" kern="1200" dirty="0">
                  <a:solidFill>
                    <a:schemeClr val="accent5">
                      <a:lumMod val="50000"/>
                    </a:schemeClr>
                  </a:solidFill>
                </a:rPr>
                <a:t> manjak (OBZ, </a:t>
              </a:r>
              <a:r>
                <a:rPr lang="hr-HR" sz="1400" b="1" i="1" kern="1200" dirty="0" err="1">
                  <a:solidFill>
                    <a:schemeClr val="accent5">
                      <a:lumMod val="50000"/>
                    </a:schemeClr>
                  </a:solidFill>
                </a:rPr>
                <a:t>SBOBnM</a:t>
              </a:r>
              <a:r>
                <a:rPr lang="hr-HR" sz="1400" b="1" i="1" kern="1200" dirty="0">
                  <a:solidFill>
                    <a:schemeClr val="accent5">
                      <a:lumMod val="50000"/>
                    </a:schemeClr>
                  </a:solidFill>
                </a:rPr>
                <a:t>, PBU, DZ, ZJZ</a:t>
              </a:r>
              <a:r>
                <a:rPr lang="hr-HR" sz="1400" i="1" kern="1200" dirty="0">
                  <a:solidFill>
                    <a:schemeClr val="accent5">
                      <a:lumMod val="50000"/>
                    </a:schemeClr>
                  </a:solidFill>
                </a:rPr>
                <a:t>)                              </a:t>
              </a:r>
              <a:r>
                <a:rPr lang="hr-HR" sz="1400" i="1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hr-HR" sz="1400" i="1" dirty="0">
                  <a:solidFill>
                    <a:schemeClr val="tx1"/>
                  </a:solidFill>
                </a:rPr>
                <a:t>- </a:t>
              </a:r>
              <a:r>
                <a:rPr lang="hr-HR" sz="1600" i="1" dirty="0">
                  <a:solidFill>
                    <a:schemeClr val="tx1"/>
                  </a:solidFill>
                </a:rPr>
                <a:t>56.726.596,84</a:t>
              </a:r>
              <a:r>
                <a:rPr lang="hr-HR" sz="1400" i="1" kern="1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hr-HR" sz="1600" kern="1200" dirty="0">
                  <a:solidFill>
                    <a:schemeClr val="tx1"/>
                  </a:solidFill>
                </a:rPr>
                <a:t>kn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400" b="1" i="1" dirty="0">
                  <a:solidFill>
                    <a:schemeClr val="accent2">
                      <a:lumMod val="75000"/>
                    </a:schemeClr>
                  </a:solidFill>
                </a:rPr>
                <a:t>Višak</a:t>
              </a:r>
              <a:r>
                <a:rPr lang="hr-HR" sz="1400" b="1" i="1" kern="1200" dirty="0">
                  <a:solidFill>
                    <a:schemeClr val="accent2">
                      <a:lumMod val="75000"/>
                    </a:schemeClr>
                  </a:solidFill>
                </a:rPr>
                <a:t> za raspodijeliti u sljedećem razdoblju                                             25.843.707,07</a:t>
              </a:r>
              <a:r>
                <a:rPr lang="hr-HR" sz="1600" b="1" i="1" kern="1200" dirty="0">
                  <a:solidFill>
                    <a:schemeClr val="accent2">
                      <a:lumMod val="75000"/>
                    </a:schemeClr>
                  </a:solidFill>
                </a:rPr>
                <a:t> kn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600" b="1" kern="1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6" name="Prostoručno: oblik 5">
              <a:extLst>
                <a:ext uri="{FF2B5EF4-FFF2-40B4-BE49-F238E27FC236}">
                  <a16:creationId xmlns:a16="http://schemas.microsoft.com/office/drawing/2014/main" id="{4726A7E5-68F8-4C6F-A1B6-46FA3B9F939A}"/>
                </a:ext>
              </a:extLst>
            </p:cNvPr>
            <p:cNvSpPr/>
            <p:nvPr/>
          </p:nvSpPr>
          <p:spPr>
            <a:xfrm rot="21600000">
              <a:off x="1187624" y="3622013"/>
              <a:ext cx="6480720" cy="1284855"/>
            </a:xfrm>
            <a:custGeom>
              <a:avLst/>
              <a:gdLst>
                <a:gd name="connsiteX0" fmla="*/ 0 w 6480720"/>
                <a:gd name="connsiteY0" fmla="*/ 449994 h 1284853"/>
                <a:gd name="connsiteX1" fmla="*/ 3079753 w 6480720"/>
                <a:gd name="connsiteY1" fmla="*/ 449994 h 1284853"/>
                <a:gd name="connsiteX2" fmla="*/ 3079753 w 6480720"/>
                <a:gd name="connsiteY2" fmla="*/ 321213 h 1284853"/>
                <a:gd name="connsiteX3" fmla="*/ 2919147 w 6480720"/>
                <a:gd name="connsiteY3" fmla="*/ 321213 h 1284853"/>
                <a:gd name="connsiteX4" fmla="*/ 3240360 w 6480720"/>
                <a:gd name="connsiteY4" fmla="*/ 0 h 1284853"/>
                <a:gd name="connsiteX5" fmla="*/ 3561573 w 6480720"/>
                <a:gd name="connsiteY5" fmla="*/ 321213 h 1284853"/>
                <a:gd name="connsiteX6" fmla="*/ 3400967 w 6480720"/>
                <a:gd name="connsiteY6" fmla="*/ 321213 h 1284853"/>
                <a:gd name="connsiteX7" fmla="*/ 3400967 w 6480720"/>
                <a:gd name="connsiteY7" fmla="*/ 449994 h 1284853"/>
                <a:gd name="connsiteX8" fmla="*/ 6480720 w 6480720"/>
                <a:gd name="connsiteY8" fmla="*/ 449994 h 1284853"/>
                <a:gd name="connsiteX9" fmla="*/ 6480720 w 6480720"/>
                <a:gd name="connsiteY9" fmla="*/ 1284853 h 1284853"/>
                <a:gd name="connsiteX10" fmla="*/ 0 w 6480720"/>
                <a:gd name="connsiteY10" fmla="*/ 1284853 h 1284853"/>
                <a:gd name="connsiteX11" fmla="*/ 0 w 6480720"/>
                <a:gd name="connsiteY11" fmla="*/ 449994 h 128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80720" h="1284853">
                  <a:moveTo>
                    <a:pt x="6480720" y="834859"/>
                  </a:moveTo>
                  <a:lnTo>
                    <a:pt x="3400967" y="834859"/>
                  </a:lnTo>
                  <a:lnTo>
                    <a:pt x="3400967" y="963640"/>
                  </a:lnTo>
                  <a:lnTo>
                    <a:pt x="3561573" y="963640"/>
                  </a:lnTo>
                  <a:lnTo>
                    <a:pt x="3240360" y="1284852"/>
                  </a:lnTo>
                  <a:lnTo>
                    <a:pt x="2919147" y="963640"/>
                  </a:lnTo>
                  <a:lnTo>
                    <a:pt x="3079753" y="963640"/>
                  </a:lnTo>
                  <a:lnTo>
                    <a:pt x="3079753" y="834859"/>
                  </a:lnTo>
                  <a:lnTo>
                    <a:pt x="0" y="834859"/>
                  </a:lnTo>
                  <a:lnTo>
                    <a:pt x="0" y="1"/>
                  </a:lnTo>
                  <a:lnTo>
                    <a:pt x="6480720" y="1"/>
                  </a:lnTo>
                  <a:lnTo>
                    <a:pt x="6480720" y="83485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13791" tIns="113793" rIns="113792" bIns="563787" numCol="1" spcCol="1270" anchor="ctr" anchorCtr="0">
              <a:noAutofit/>
            </a:bodyPr>
            <a:lstStyle/>
            <a:p>
              <a:pPr lvl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Ukupno rashodi i izdaci                                             </a:t>
              </a:r>
              <a:r>
                <a:rPr lang="hr-HR" sz="1600" dirty="0">
                  <a:solidFill>
                    <a:schemeClr val="tx1"/>
                  </a:solidFill>
                </a:rPr>
                <a:t>1.453.371.184,53</a:t>
              </a:r>
              <a:r>
                <a:rPr lang="hr-HR" sz="1600" b="1" kern="1200" dirty="0">
                  <a:solidFill>
                    <a:schemeClr val="tx1"/>
                  </a:solidFill>
                </a:rPr>
                <a:t> </a:t>
              </a:r>
              <a:r>
                <a:rPr lang="hr-HR" sz="1600" kern="1200" dirty="0">
                  <a:solidFill>
                    <a:schemeClr val="tx1"/>
                  </a:solidFill>
                </a:rPr>
                <a:t>kn</a:t>
              </a:r>
            </a:p>
          </p:txBody>
        </p:sp>
        <p:sp>
          <p:nvSpPr>
            <p:cNvPr id="7" name="Prostoručno: oblik 6">
              <a:extLst>
                <a:ext uri="{FF2B5EF4-FFF2-40B4-BE49-F238E27FC236}">
                  <a16:creationId xmlns:a16="http://schemas.microsoft.com/office/drawing/2014/main" id="{91385FE3-1A96-4F75-A19A-DAA4041F226A}"/>
                </a:ext>
              </a:extLst>
            </p:cNvPr>
            <p:cNvSpPr/>
            <p:nvPr/>
          </p:nvSpPr>
          <p:spPr>
            <a:xfrm rot="21600000">
              <a:off x="1187624" y="2348882"/>
              <a:ext cx="6480720" cy="1284855"/>
            </a:xfrm>
            <a:custGeom>
              <a:avLst/>
              <a:gdLst>
                <a:gd name="connsiteX0" fmla="*/ 0 w 6480720"/>
                <a:gd name="connsiteY0" fmla="*/ 449994 h 1284853"/>
                <a:gd name="connsiteX1" fmla="*/ 3079753 w 6480720"/>
                <a:gd name="connsiteY1" fmla="*/ 449994 h 1284853"/>
                <a:gd name="connsiteX2" fmla="*/ 3079753 w 6480720"/>
                <a:gd name="connsiteY2" fmla="*/ 321213 h 1284853"/>
                <a:gd name="connsiteX3" fmla="*/ 2919147 w 6480720"/>
                <a:gd name="connsiteY3" fmla="*/ 321213 h 1284853"/>
                <a:gd name="connsiteX4" fmla="*/ 3240360 w 6480720"/>
                <a:gd name="connsiteY4" fmla="*/ 0 h 1284853"/>
                <a:gd name="connsiteX5" fmla="*/ 3561573 w 6480720"/>
                <a:gd name="connsiteY5" fmla="*/ 321213 h 1284853"/>
                <a:gd name="connsiteX6" fmla="*/ 3400967 w 6480720"/>
                <a:gd name="connsiteY6" fmla="*/ 321213 h 1284853"/>
                <a:gd name="connsiteX7" fmla="*/ 3400967 w 6480720"/>
                <a:gd name="connsiteY7" fmla="*/ 449994 h 1284853"/>
                <a:gd name="connsiteX8" fmla="*/ 6480720 w 6480720"/>
                <a:gd name="connsiteY8" fmla="*/ 449994 h 1284853"/>
                <a:gd name="connsiteX9" fmla="*/ 6480720 w 6480720"/>
                <a:gd name="connsiteY9" fmla="*/ 1284853 h 1284853"/>
                <a:gd name="connsiteX10" fmla="*/ 0 w 6480720"/>
                <a:gd name="connsiteY10" fmla="*/ 1284853 h 1284853"/>
                <a:gd name="connsiteX11" fmla="*/ 0 w 6480720"/>
                <a:gd name="connsiteY11" fmla="*/ 449994 h 128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80720" h="1284853">
                  <a:moveTo>
                    <a:pt x="6480720" y="834859"/>
                  </a:moveTo>
                  <a:lnTo>
                    <a:pt x="3400967" y="834859"/>
                  </a:lnTo>
                  <a:lnTo>
                    <a:pt x="3400967" y="963640"/>
                  </a:lnTo>
                  <a:lnTo>
                    <a:pt x="3561573" y="963640"/>
                  </a:lnTo>
                  <a:lnTo>
                    <a:pt x="3240360" y="1284852"/>
                  </a:lnTo>
                  <a:lnTo>
                    <a:pt x="2919147" y="963640"/>
                  </a:lnTo>
                  <a:lnTo>
                    <a:pt x="3079753" y="963640"/>
                  </a:lnTo>
                  <a:lnTo>
                    <a:pt x="3079753" y="834859"/>
                  </a:lnTo>
                  <a:lnTo>
                    <a:pt x="0" y="834859"/>
                  </a:lnTo>
                  <a:lnTo>
                    <a:pt x="0" y="1"/>
                  </a:lnTo>
                  <a:lnTo>
                    <a:pt x="6480720" y="1"/>
                  </a:lnTo>
                  <a:lnTo>
                    <a:pt x="6480720" y="83485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1" tIns="113793" rIns="113792" bIns="56378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Ukupno prihodi i primici                                       </a:t>
              </a:r>
              <a:r>
                <a:rPr lang="hr-HR" sz="1600" dirty="0">
                  <a:solidFill>
                    <a:schemeClr val="tx1"/>
                  </a:solidFill>
                </a:rPr>
                <a:t>1.502.286.656,34</a:t>
              </a:r>
              <a:r>
                <a:rPr lang="hr-HR" sz="1600" b="1" kern="1200" dirty="0">
                  <a:solidFill>
                    <a:schemeClr val="tx1"/>
                  </a:solidFill>
                </a:rPr>
                <a:t> </a:t>
              </a:r>
              <a:r>
                <a:rPr lang="hr-HR" sz="1600" kern="1200" dirty="0">
                  <a:solidFill>
                    <a:schemeClr val="tx1"/>
                  </a:solidFill>
                </a:rPr>
                <a:t>kn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dirty="0">
                  <a:solidFill>
                    <a:schemeClr val="accent2">
                      <a:lumMod val="75000"/>
                    </a:schemeClr>
                  </a:solidFill>
                </a:rPr>
                <a:t>Višak/manjak tekućeg </a:t>
              </a:r>
              <a:r>
                <a:rPr lang="hr-HR" sz="1600" b="1">
                  <a:solidFill>
                    <a:schemeClr val="accent2">
                      <a:lumMod val="75000"/>
                    </a:schemeClr>
                  </a:solidFill>
                </a:rPr>
                <a:t>razdoblja                               </a:t>
              </a:r>
              <a:r>
                <a:rPr lang="hr-HR" sz="1600" b="1" i="1" dirty="0">
                  <a:solidFill>
                    <a:schemeClr val="accent2">
                      <a:lumMod val="75000"/>
                    </a:schemeClr>
                  </a:solidFill>
                </a:rPr>
                <a:t>48.915.471,81 </a:t>
              </a:r>
              <a:r>
                <a:rPr lang="hr-HR" sz="1600" b="1" dirty="0">
                  <a:solidFill>
                    <a:schemeClr val="accent2">
                      <a:lumMod val="75000"/>
                    </a:schemeClr>
                  </a:solidFill>
                </a:rPr>
                <a:t>kn</a:t>
              </a:r>
              <a:endParaRPr lang="hr-HR" sz="1600" b="1" kern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cxnSp>
        <p:nvCxnSpPr>
          <p:cNvPr id="16" name="Ravni poveznik 15"/>
          <p:cNvCxnSpPr/>
          <p:nvPr/>
        </p:nvCxnSpPr>
        <p:spPr>
          <a:xfrm>
            <a:off x="4355976" y="3429000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355976" y="4581128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355976" y="472514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187624" y="1556792"/>
            <a:ext cx="6480720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prstClr val="white"/>
                </a:solidFill>
              </a:rPr>
              <a:t>Godišnji izvještaj o izvršenju proračuna                  </a:t>
            </a:r>
          </a:p>
          <a:p>
            <a:pPr algn="ctr"/>
            <a:r>
              <a:rPr lang="hr-HR" b="1" dirty="0">
                <a:solidFill>
                  <a:prstClr val="white"/>
                </a:solidFill>
              </a:rPr>
              <a:t> Zadarske županije za 2022. godinu</a:t>
            </a:r>
          </a:p>
        </p:txBody>
      </p:sp>
    </p:spTree>
    <p:extLst>
      <p:ext uri="{BB962C8B-B14F-4D97-AF65-F5344CB8AC3E}">
        <p14:creationId xmlns:p14="http://schemas.microsoft.com/office/powerpoint/2010/main" val="363727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4276" y="274638"/>
            <a:ext cx="6635080" cy="994123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Izvršenje proračuna – ZADARSKA ŽUPANIJA</a:t>
            </a: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0FE64ED6-8B12-4E5E-BC49-95524F318D06}"/>
              </a:ext>
            </a:extLst>
          </p:cNvPr>
          <p:cNvGrpSpPr/>
          <p:nvPr/>
        </p:nvGrpSpPr>
        <p:grpSpPr>
          <a:xfrm>
            <a:off x="1187624" y="2349607"/>
            <a:ext cx="6480720" cy="3476491"/>
            <a:chOff x="1187624" y="2349607"/>
            <a:chExt cx="6480720" cy="3476491"/>
          </a:xfrm>
        </p:grpSpPr>
        <p:sp>
          <p:nvSpPr>
            <p:cNvPr id="5" name="Prostoručno: oblik 4">
              <a:extLst>
                <a:ext uri="{FF2B5EF4-FFF2-40B4-BE49-F238E27FC236}">
                  <a16:creationId xmlns:a16="http://schemas.microsoft.com/office/drawing/2014/main" id="{D9C8387C-E457-4036-ADB0-36C1CB4558ED}"/>
                </a:ext>
              </a:extLst>
            </p:cNvPr>
            <p:cNvSpPr/>
            <p:nvPr/>
          </p:nvSpPr>
          <p:spPr>
            <a:xfrm>
              <a:off x="1187624" y="4623149"/>
              <a:ext cx="6480720" cy="1202949"/>
            </a:xfrm>
            <a:custGeom>
              <a:avLst/>
              <a:gdLst>
                <a:gd name="connsiteX0" fmla="*/ 0 w 6480720"/>
                <a:gd name="connsiteY0" fmla="*/ 0 h 1202949"/>
                <a:gd name="connsiteX1" fmla="*/ 6480720 w 6480720"/>
                <a:gd name="connsiteY1" fmla="*/ 0 h 1202949"/>
                <a:gd name="connsiteX2" fmla="*/ 6480720 w 6480720"/>
                <a:gd name="connsiteY2" fmla="*/ 1202949 h 1202949"/>
                <a:gd name="connsiteX3" fmla="*/ 0 w 6480720"/>
                <a:gd name="connsiteY3" fmla="*/ 1202949 h 1202949"/>
                <a:gd name="connsiteX4" fmla="*/ 0 w 6480720"/>
                <a:gd name="connsiteY4" fmla="*/ 0 h 120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0720" h="1202949">
                  <a:moveTo>
                    <a:pt x="0" y="0"/>
                  </a:moveTo>
                  <a:lnTo>
                    <a:pt x="6480720" y="0"/>
                  </a:lnTo>
                  <a:lnTo>
                    <a:pt x="6480720" y="1202949"/>
                  </a:lnTo>
                  <a:lnTo>
                    <a:pt x="0" y="12029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000" b="1" i="1" kern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                 Raspoloživi višak                           </a:t>
              </a:r>
              <a:r>
                <a:rPr lang="hr-HR" sz="1600" b="1" i="1" kern="1200" dirty="0">
                  <a:solidFill>
                    <a:schemeClr val="tx1"/>
                  </a:solidFill>
                </a:rPr>
                <a:t>21.127.424,47 kn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600" b="1" kern="1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6" name="Prostoručno: oblik 5">
              <a:extLst>
                <a:ext uri="{FF2B5EF4-FFF2-40B4-BE49-F238E27FC236}">
                  <a16:creationId xmlns:a16="http://schemas.microsoft.com/office/drawing/2014/main" id="{CF91341A-7B5E-4098-90B7-CB82757055E5}"/>
                </a:ext>
              </a:extLst>
            </p:cNvPr>
            <p:cNvSpPr/>
            <p:nvPr/>
          </p:nvSpPr>
          <p:spPr>
            <a:xfrm rot="21600000">
              <a:off x="1187624" y="3489960"/>
              <a:ext cx="6480720" cy="1151586"/>
            </a:xfrm>
            <a:custGeom>
              <a:avLst/>
              <a:gdLst>
                <a:gd name="connsiteX0" fmla="*/ 0 w 6480720"/>
                <a:gd name="connsiteY0" fmla="*/ 403319 h 1151584"/>
                <a:gd name="connsiteX1" fmla="*/ 3096412 w 6480720"/>
                <a:gd name="connsiteY1" fmla="*/ 403319 h 1151584"/>
                <a:gd name="connsiteX2" fmla="*/ 3096412 w 6480720"/>
                <a:gd name="connsiteY2" fmla="*/ 287896 h 1151584"/>
                <a:gd name="connsiteX3" fmla="*/ 2952464 w 6480720"/>
                <a:gd name="connsiteY3" fmla="*/ 287896 h 1151584"/>
                <a:gd name="connsiteX4" fmla="*/ 3240360 w 6480720"/>
                <a:gd name="connsiteY4" fmla="*/ 0 h 1151584"/>
                <a:gd name="connsiteX5" fmla="*/ 3528256 w 6480720"/>
                <a:gd name="connsiteY5" fmla="*/ 287896 h 1151584"/>
                <a:gd name="connsiteX6" fmla="*/ 3384308 w 6480720"/>
                <a:gd name="connsiteY6" fmla="*/ 287896 h 1151584"/>
                <a:gd name="connsiteX7" fmla="*/ 3384308 w 6480720"/>
                <a:gd name="connsiteY7" fmla="*/ 403319 h 1151584"/>
                <a:gd name="connsiteX8" fmla="*/ 6480720 w 6480720"/>
                <a:gd name="connsiteY8" fmla="*/ 403319 h 1151584"/>
                <a:gd name="connsiteX9" fmla="*/ 6480720 w 6480720"/>
                <a:gd name="connsiteY9" fmla="*/ 1151584 h 1151584"/>
                <a:gd name="connsiteX10" fmla="*/ 0 w 6480720"/>
                <a:gd name="connsiteY10" fmla="*/ 1151584 h 1151584"/>
                <a:gd name="connsiteX11" fmla="*/ 0 w 6480720"/>
                <a:gd name="connsiteY11" fmla="*/ 403319 h 115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80720" h="1151584">
                  <a:moveTo>
                    <a:pt x="6480720" y="748265"/>
                  </a:moveTo>
                  <a:lnTo>
                    <a:pt x="3384308" y="748265"/>
                  </a:lnTo>
                  <a:lnTo>
                    <a:pt x="3384308" y="863688"/>
                  </a:lnTo>
                  <a:lnTo>
                    <a:pt x="3528256" y="863688"/>
                  </a:lnTo>
                  <a:lnTo>
                    <a:pt x="3240360" y="1151583"/>
                  </a:lnTo>
                  <a:lnTo>
                    <a:pt x="2952464" y="863688"/>
                  </a:lnTo>
                  <a:lnTo>
                    <a:pt x="3096412" y="863688"/>
                  </a:lnTo>
                  <a:lnTo>
                    <a:pt x="3096412" y="748265"/>
                  </a:lnTo>
                  <a:lnTo>
                    <a:pt x="0" y="748265"/>
                  </a:lnTo>
                  <a:lnTo>
                    <a:pt x="0" y="1"/>
                  </a:lnTo>
                  <a:lnTo>
                    <a:pt x="6480720" y="1"/>
                  </a:lnTo>
                  <a:lnTo>
                    <a:pt x="6480720" y="74826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1" tIns="113793" rIns="113792" bIns="517112" numCol="1" spcCol="1270" anchor="ctr" anchorCtr="0">
              <a:noAutofit/>
            </a:bodyPr>
            <a:lstStyle/>
            <a:p>
              <a:pPr marL="0" lvl="0" indent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Ukupno rashodi i izdaci                                   </a:t>
              </a:r>
              <a:r>
                <a:rPr lang="hr-HR" sz="1600" b="1" kern="1200" dirty="0">
                  <a:solidFill>
                    <a:schemeClr val="tx1"/>
                  </a:solidFill>
                </a:rPr>
                <a:t>242.689.215,35 kn</a:t>
              </a:r>
            </a:p>
          </p:txBody>
        </p:sp>
        <p:sp>
          <p:nvSpPr>
            <p:cNvPr id="7" name="Prostoručno: oblik 6">
              <a:extLst>
                <a:ext uri="{FF2B5EF4-FFF2-40B4-BE49-F238E27FC236}">
                  <a16:creationId xmlns:a16="http://schemas.microsoft.com/office/drawing/2014/main" id="{9C4E0F4D-DE7E-4362-A355-76F34E9DFB20}"/>
                </a:ext>
              </a:extLst>
            </p:cNvPr>
            <p:cNvSpPr/>
            <p:nvPr/>
          </p:nvSpPr>
          <p:spPr>
            <a:xfrm rot="21600000">
              <a:off x="1187624" y="2349607"/>
              <a:ext cx="6480720" cy="1151586"/>
            </a:xfrm>
            <a:custGeom>
              <a:avLst/>
              <a:gdLst>
                <a:gd name="connsiteX0" fmla="*/ 0 w 6480720"/>
                <a:gd name="connsiteY0" fmla="*/ 403319 h 1151584"/>
                <a:gd name="connsiteX1" fmla="*/ 3096412 w 6480720"/>
                <a:gd name="connsiteY1" fmla="*/ 403319 h 1151584"/>
                <a:gd name="connsiteX2" fmla="*/ 3096412 w 6480720"/>
                <a:gd name="connsiteY2" fmla="*/ 287896 h 1151584"/>
                <a:gd name="connsiteX3" fmla="*/ 2952464 w 6480720"/>
                <a:gd name="connsiteY3" fmla="*/ 287896 h 1151584"/>
                <a:gd name="connsiteX4" fmla="*/ 3240360 w 6480720"/>
                <a:gd name="connsiteY4" fmla="*/ 0 h 1151584"/>
                <a:gd name="connsiteX5" fmla="*/ 3528256 w 6480720"/>
                <a:gd name="connsiteY5" fmla="*/ 287896 h 1151584"/>
                <a:gd name="connsiteX6" fmla="*/ 3384308 w 6480720"/>
                <a:gd name="connsiteY6" fmla="*/ 287896 h 1151584"/>
                <a:gd name="connsiteX7" fmla="*/ 3384308 w 6480720"/>
                <a:gd name="connsiteY7" fmla="*/ 403319 h 1151584"/>
                <a:gd name="connsiteX8" fmla="*/ 6480720 w 6480720"/>
                <a:gd name="connsiteY8" fmla="*/ 403319 h 1151584"/>
                <a:gd name="connsiteX9" fmla="*/ 6480720 w 6480720"/>
                <a:gd name="connsiteY9" fmla="*/ 1151584 h 1151584"/>
                <a:gd name="connsiteX10" fmla="*/ 0 w 6480720"/>
                <a:gd name="connsiteY10" fmla="*/ 1151584 h 1151584"/>
                <a:gd name="connsiteX11" fmla="*/ 0 w 6480720"/>
                <a:gd name="connsiteY11" fmla="*/ 403319 h 115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80720" h="1151584">
                  <a:moveTo>
                    <a:pt x="6480720" y="748265"/>
                  </a:moveTo>
                  <a:lnTo>
                    <a:pt x="3384308" y="748265"/>
                  </a:lnTo>
                  <a:lnTo>
                    <a:pt x="3384308" y="863688"/>
                  </a:lnTo>
                  <a:lnTo>
                    <a:pt x="3528256" y="863688"/>
                  </a:lnTo>
                  <a:lnTo>
                    <a:pt x="3240360" y="1151583"/>
                  </a:lnTo>
                  <a:lnTo>
                    <a:pt x="2952464" y="863688"/>
                  </a:lnTo>
                  <a:lnTo>
                    <a:pt x="3096412" y="863688"/>
                  </a:lnTo>
                  <a:lnTo>
                    <a:pt x="3096412" y="748265"/>
                  </a:lnTo>
                  <a:lnTo>
                    <a:pt x="0" y="748265"/>
                  </a:lnTo>
                  <a:lnTo>
                    <a:pt x="0" y="1"/>
                  </a:lnTo>
                  <a:lnTo>
                    <a:pt x="6480720" y="1"/>
                  </a:lnTo>
                  <a:lnTo>
                    <a:pt x="6480720" y="7482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1" tIns="113793" rIns="113792" bIns="517112" numCol="1" spcCol="1270" anchor="ctr" anchorCtr="0">
              <a:noAutofit/>
            </a:bodyPr>
            <a:lstStyle/>
            <a:p>
              <a:pPr marL="0" lvl="0" indent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         Ukupno prihodi i primici                                 </a:t>
              </a:r>
              <a:r>
                <a:rPr lang="hr-HR" sz="1600" b="1" kern="1200" dirty="0">
                  <a:solidFill>
                    <a:schemeClr val="tx1"/>
                  </a:solidFill>
                </a:rPr>
                <a:t>249.548.291,05 kn</a:t>
              </a:r>
            </a:p>
            <a:p>
              <a:pPr marL="0" lvl="0" indent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  Preneseni višak iz 2021.                                    </a:t>
              </a:r>
              <a:r>
                <a:rPr lang="hr-HR" sz="1600" b="1" dirty="0">
                  <a:solidFill>
                    <a:schemeClr val="tx1"/>
                  </a:solidFill>
                </a:rPr>
                <a:t>1</a:t>
              </a:r>
              <a:r>
                <a:rPr lang="hr-HR" sz="1600" b="1" kern="1200" dirty="0">
                  <a:solidFill>
                    <a:schemeClr val="tx1"/>
                  </a:solidFill>
                </a:rPr>
                <a:t>4.268.348,77 kn  </a:t>
              </a:r>
            </a:p>
          </p:txBody>
        </p:sp>
      </p:grpSp>
      <p:cxnSp>
        <p:nvCxnSpPr>
          <p:cNvPr id="16" name="Ravni poveznik 15"/>
          <p:cNvCxnSpPr/>
          <p:nvPr/>
        </p:nvCxnSpPr>
        <p:spPr>
          <a:xfrm>
            <a:off x="4355976" y="328498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355976" y="436510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355976" y="4509120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02" y="101379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8013358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187624" y="1556792"/>
            <a:ext cx="64807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prstClr val="white"/>
                </a:solidFill>
              </a:rPr>
              <a:t>Godišnji izvještaj o izvršenju proračuna                  </a:t>
            </a:r>
          </a:p>
          <a:p>
            <a:pPr algn="ctr"/>
            <a:r>
              <a:rPr lang="hr-HR" b="1" dirty="0">
                <a:solidFill>
                  <a:prstClr val="white"/>
                </a:solidFill>
              </a:rPr>
              <a:t> Zadarske županije </a:t>
            </a:r>
            <a:r>
              <a:rPr lang="hr-HR" b="1" i="1" u="sng" dirty="0">
                <a:solidFill>
                  <a:prstClr val="white"/>
                </a:solidFill>
              </a:rPr>
              <a:t>bez proračunskih korisnika</a:t>
            </a:r>
            <a:r>
              <a:rPr lang="hr-HR" b="1" dirty="0">
                <a:solidFill>
                  <a:prstClr val="white"/>
                </a:solidFill>
              </a:rPr>
              <a:t> za 2022. godinu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C628167-40A7-4EC5-9433-F9EE0C728495}"/>
              </a:ext>
            </a:extLst>
          </p:cNvPr>
          <p:cNvSpPr txBox="1"/>
          <p:nvPr/>
        </p:nvSpPr>
        <p:spPr>
          <a:xfrm>
            <a:off x="1413112" y="5336355"/>
            <a:ext cx="6635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 dirty="0"/>
              <a:t>*Raspoređeno prema Odluci o rasporedu viška (10,7 </a:t>
            </a:r>
            <a:r>
              <a:rPr lang="hr-HR" sz="1400" i="1" dirty="0" err="1"/>
              <a:t>mil</a:t>
            </a:r>
            <a:r>
              <a:rPr lang="hr-HR" sz="1400" i="1" dirty="0"/>
              <a:t>. eura namjenskih sredstava,</a:t>
            </a:r>
          </a:p>
          <a:p>
            <a:r>
              <a:rPr lang="hr-HR" sz="1400" i="1" dirty="0"/>
              <a:t>10,4 </a:t>
            </a:r>
            <a:r>
              <a:rPr lang="hr-HR" sz="1400" i="1" dirty="0" err="1"/>
              <a:t>mil</a:t>
            </a:r>
            <a:r>
              <a:rPr lang="hr-HR" sz="1400" i="1" dirty="0"/>
              <a:t>. eura nenamjenskih sredstava)</a:t>
            </a:r>
          </a:p>
          <a:p>
            <a:endParaRPr lang="hr-HR" sz="1400" i="1" dirty="0"/>
          </a:p>
        </p:txBody>
      </p:sp>
    </p:spTree>
    <p:extLst>
      <p:ext uri="{BB962C8B-B14F-4D97-AF65-F5344CB8AC3E}">
        <p14:creationId xmlns:p14="http://schemas.microsoft.com/office/powerpoint/2010/main" val="241533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r>
              <a:rPr lang="hr-HR" sz="3100" b="1" dirty="0"/>
              <a:t>Odnos planiranih i ostvarenih prihoda  i primitaka u 2022. godini</a:t>
            </a:r>
            <a:br>
              <a:rPr lang="hr-HR" sz="3100" b="1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98151" y="1806502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1. Prikaz udjela  grupa prihoda i primitaka u ukupnim prihodima i primicima Proračuna Zadarske županije u 2022.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2060848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>
              <a:cs typeface="Arial" pitchFamily="34" charset="0"/>
            </a:endParaRPr>
          </a:p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Prihodi i primici Proračuna Zadarske županije u 2022. god.</a:t>
            </a:r>
          </a:p>
          <a:p>
            <a:endParaRPr lang="hr-HR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79512" y="119675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/>
              <a:t>Prihodi i primici proračuna Zadarske županije </a:t>
            </a:r>
            <a:r>
              <a:rPr lang="hr-HR" sz="1400" dirty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primitaka od financijske imovine i zaduživanja.</a:t>
            </a: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515318"/>
              </p:ext>
            </p:extLst>
          </p:nvPr>
        </p:nvGraphicFramePr>
        <p:xfrm>
          <a:off x="323528" y="2491735"/>
          <a:ext cx="3489701" cy="4008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5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20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>
                          <a:effectLst/>
                        </a:rPr>
                        <a:t>Naziv</a:t>
                      </a:r>
                      <a:endParaRPr lang="hr-HR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>
                          <a:effectLst/>
                        </a:rPr>
                        <a:t>Plan 2022.</a:t>
                      </a:r>
                      <a:endParaRPr lang="hr-HR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>
                          <a:effectLst/>
                        </a:rPr>
                        <a:t>Izvršenje 2022. </a:t>
                      </a:r>
                      <a:endParaRPr lang="hr-HR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>
                          <a:effectLst/>
                        </a:rPr>
                        <a:t>Indeks</a:t>
                      </a:r>
                      <a:endParaRPr lang="hr-HR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>
                          <a:effectLst/>
                        </a:rPr>
                        <a:t> PRIHODI POSLOVANJA </a:t>
                      </a:r>
                      <a:endParaRPr lang="hr-H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1.574.262.107</a:t>
                      </a:r>
                      <a:endParaRPr kumimoji="0" lang="hr-H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hr-HR" sz="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1.499.502.994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95,22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>
                          <a:effectLst/>
                        </a:rPr>
                        <a:t> PRIHODI OD POREZA </a:t>
                      </a:r>
                      <a:endParaRPr lang="hr-H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effectLst/>
                        </a:rPr>
                        <a:t>109.422.000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effectLst/>
                        </a:rPr>
                        <a:t>117.783.808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107.64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>
                          <a:effectLst/>
                        </a:rPr>
                        <a:t> POMOĆI IZ INOZ. I OSTALIH SUBJEKATA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635.372.741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624.071.991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98,22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>
                          <a:effectLst/>
                        </a:rPr>
                        <a:t> PRIHODI OD IMOVINE</a:t>
                      </a:r>
                      <a:endParaRPr lang="hr-H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12.900.521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13.759.492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106,66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44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>
                          <a:effectLst/>
                        </a:rPr>
                        <a:t> PRIHODI OD ADMINISTRATIVNIH PRISTOJBI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79.086.516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75.819.566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95,87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80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>
                          <a:effectLst/>
                        </a:rPr>
                        <a:t> PRIHODI OD PRODAJE PROIZVODA I ROBE, USLUGA, DONACIJA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86.874.266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72.472.729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83,42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13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>
                          <a:effectLst/>
                        </a:rPr>
                        <a:t> PRIHODI IZ NADLEŽ. PRORAČ. I OD HZZO TEMELJEM UGOVOR. OBVEZA</a:t>
                      </a:r>
                      <a:endParaRPr lang="hr-H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647.845.550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549.295.356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91,73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>
                          <a:effectLst/>
                        </a:rPr>
                        <a:t> KAZNE, UPR. MJERE I OSTALI PRIHODI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2.760.514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1.300.052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47,09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>
                          <a:effectLst/>
                        </a:rPr>
                        <a:t> PRIHODI OD PRODAJE NEFIN. IMOVINE</a:t>
                      </a:r>
                      <a:endParaRPr lang="pl-P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209.558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185.208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88,38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>
                          <a:effectLst/>
                        </a:rPr>
                        <a:t> PRIMICI OD FIN. IMOVINE I ZADUŽIVANJA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30.226.527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2.589.575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8,60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>
                          <a:effectLst/>
                        </a:rPr>
                        <a:t> PRIHODI I PRIMICI</a:t>
                      </a:r>
                      <a:endParaRPr lang="hr-H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1.604.698.192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1.502.286.656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93,62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>
                          <a:effectLst/>
                        </a:rPr>
                        <a:t> REZULTAT POSLOVANJA IZ PRETHODNE GODINE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-22.698.192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-23.071.765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-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effectLst/>
                        </a:rPr>
                        <a:t> UKUPNO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u="none" strike="noStrike" dirty="0">
                          <a:effectLst/>
                        </a:rPr>
                        <a:t>1.582.000.000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u="none" strike="noStrike" dirty="0">
                          <a:effectLst/>
                        </a:rPr>
                        <a:t>1.479.214.892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93,50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37" name="Rezervirano mjesto sadržaja 36">
            <a:extLst>
              <a:ext uri="{FF2B5EF4-FFF2-40B4-BE49-F238E27FC236}">
                <a16:creationId xmlns:a16="http://schemas.microsoft.com/office/drawing/2014/main" id="{EC2FBA70-2370-496D-93FB-EF6E052464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450032"/>
              </p:ext>
            </p:extLst>
          </p:nvPr>
        </p:nvGraphicFramePr>
        <p:xfrm>
          <a:off x="4136756" y="2256553"/>
          <a:ext cx="5007243" cy="4601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r>
              <a:rPr lang="hr-HR" sz="3100" b="1" dirty="0"/>
              <a:t>Odnos planiranih i izvršenih rashoda  i  izdataka u 2022. godini </a:t>
            </a: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3694315203"/>
              </p:ext>
            </p:extLst>
          </p:nvPr>
        </p:nvGraphicFramePr>
        <p:xfrm>
          <a:off x="4415962" y="2161992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4844" y="1772816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Zadarske županije u 2022.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70992" y="2263260"/>
            <a:ext cx="4429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Rashodi i izdaci Proračuna Zadarske županije u 2022. god.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850699"/>
              </p:ext>
            </p:extLst>
          </p:nvPr>
        </p:nvGraphicFramePr>
        <p:xfrm>
          <a:off x="209544" y="2564904"/>
          <a:ext cx="4146432" cy="3807303"/>
        </p:xfrm>
        <a:graphic>
          <a:graphicData uri="http://schemas.openxmlformats.org/drawingml/2006/table">
            <a:tbl>
              <a:tblPr/>
              <a:tblGrid>
                <a:gridCol w="1562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008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Naziv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Plan 2022.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Izvršenje 2022.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Indeks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RASHODI POSLOVANJA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1.403.115.530,17</a:t>
                      </a:r>
                      <a:endParaRPr lang="hr-H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1.360.323.727,01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90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RASHODI ZA ZAPOSLENE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834.915.997,68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823.512.049,94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MATERIJALNI RASHODI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455.657.792,97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449.640.089,07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FINANCIJSKI RASHODI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2.598.250,94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1.937.451,10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SUBVENCIJE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9.580.837,98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7.075.437,30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60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POMOĆI DANE U INOZEMSTVO I UNUTAR OPĆEG PRORAČUNA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54.885.031,89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37.950.022,45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605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NAKNADE GRAĐA. I KUĆAN. OD                    OSIGURA. I DR. NAKNADE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24.846.225,28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23.446.794,04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OSTALI RASHODI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20.631.393,43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16.761.883,11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90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RASHODI ZA NABAVU NEFIN. IMOVINE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173.934.639,05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88.304.641,04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360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IZDACI ZA FINANCIJSKU IMOVINU I OTPLATE ZAJMOVA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4.949.830,78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4.742.806,48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UKUPNO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1.582.000.000,00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1.453.371.184,53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7" name="Rezervirano mjesto sadržaja 22">
            <a:extLst>
              <a:ext uri="{FF2B5EF4-FFF2-40B4-BE49-F238E27FC236}">
                <a16:creationId xmlns:a16="http://schemas.microsoft.com/office/drawing/2014/main" id="{C2ABE95B-39E1-4289-A4F5-B3902585E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588713"/>
              </p:ext>
            </p:extLst>
          </p:nvPr>
        </p:nvGraphicFramePr>
        <p:xfrm>
          <a:off x="4644010" y="2263260"/>
          <a:ext cx="5256582" cy="590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D9D7EF-153E-4ACC-92E3-669DFF93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40" y="311750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b="1" dirty="0"/>
              <a:t>Proračunski korisnici Zadarske županije</a:t>
            </a:r>
            <a:endParaRPr lang="hr-HR" sz="3600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8869AF87-4924-43E3-8B50-810C6482E2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495169"/>
              </p:ext>
            </p:extLst>
          </p:nvPr>
        </p:nvGraphicFramePr>
        <p:xfrm>
          <a:off x="323528" y="205739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:a16="http://schemas.microsoft.com/office/drawing/2014/main" id="{19C06A73-3A5C-474A-9856-B9E76C9EC941}"/>
              </a:ext>
            </a:extLst>
          </p:cNvPr>
          <p:cNvSpPr/>
          <p:nvPr/>
        </p:nvSpPr>
        <p:spPr>
          <a:xfrm>
            <a:off x="0" y="1537463"/>
            <a:ext cx="590465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000" b="0" cap="none" spc="0" dirty="0">
                <a:ln w="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sym typeface="Wingdings" panose="05000000000000000000" pitchFamily="2" charset="2"/>
              </a:rPr>
              <a:t> </a:t>
            </a:r>
            <a:r>
              <a:rPr lang="hr-HR" sz="2000" b="0" cap="none" spc="0" dirty="0">
                <a:ln w="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Zadarska županija ima 64 proračunska korisnika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2FE642C2-971F-4339-B0AB-4895F9E3E9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4B2008DE-8A50-4F7C-9F35-CBC890764F70}"/>
              </a:ext>
            </a:extLst>
          </p:cNvPr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3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Prihodi i primici Zadarske županije i proračunskih korisnika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047494"/>
              </p:ext>
            </p:extLst>
          </p:nvPr>
        </p:nvGraphicFramePr>
        <p:xfrm>
          <a:off x="154360" y="1636814"/>
          <a:ext cx="4905559" cy="473331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57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706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117.783.807,71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117.783.807,71</a:t>
                      </a:r>
                      <a:endParaRPr kumimoji="0" lang="hr-H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110.175.910,90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513.896.079,64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624.071.990,54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13.709.459,09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50.032,28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13.759.492,07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6.755.534,20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69.064.032,28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75.819.566,48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288.730,33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72.183.998,58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72.472.728,91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594.295.355,82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594.295.355,82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243.649,86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1.056.402,28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1.300.052,14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PRIHODI OD PROD. NEPR. DUG. IM.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8.887,96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8.887,96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992280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132.311,00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52.889,21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185.200,21 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PRIMLJ. POVRATI GLAVNICA DANIH ZAJM. I DEPOZ.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450.000,00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2.880,00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452.880,00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291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 PRIMICI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ZADUŽIVANJA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2.136.694,50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2.136.694,50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289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249.548.291,05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1.252.738.365,29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1.502.286.656,34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14.268.348,77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-37.340.113,51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-23.017.764,74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263.816.639,82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1.215.398.251,78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1.479.214.891,60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296091"/>
              </p:ext>
            </p:extLst>
          </p:nvPr>
        </p:nvGraphicFramePr>
        <p:xfrm>
          <a:off x="5102537" y="2200890"/>
          <a:ext cx="4221990" cy="454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</a:t>
            </a:r>
            <a:r>
              <a:rPr lang="hr-HR" sz="1100" b="1" dirty="0">
                <a:latin typeface="+mj-lt"/>
                <a:ea typeface="+mj-ea"/>
                <a:cs typeface="+mj-cs"/>
              </a:rPr>
              <a:t>u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2022. godini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18823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3. Odnos prihoda i primitaka Zadarske županije</a:t>
            </a:r>
            <a:br>
              <a:rPr lang="hr-HR" sz="1100" b="1" dirty="0"/>
            </a:br>
            <a:r>
              <a:rPr lang="hr-HR" sz="1100" b="1" dirty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Rashodi i izdaci Zadarske županije i proračunskih korisnika </a:t>
            </a:r>
            <a:endParaRPr lang="hr-HR" sz="2400" b="1" dirty="0">
              <a:solidFill>
                <a:srgbClr val="FF00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050858"/>
              </p:ext>
            </p:extLst>
          </p:nvPr>
        </p:nvGraphicFramePr>
        <p:xfrm>
          <a:off x="5220072" y="2132856"/>
          <a:ext cx="4392488" cy="419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noProof="0" dirty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>
                <a:latin typeface="+mj-lt"/>
                <a:ea typeface="+mj-ea"/>
                <a:cs typeface="+mj-cs"/>
              </a:rPr>
              <a:t>Zadarske županije u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2022. godini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4. Odnos rashoda i izdataka Zadarske županije</a:t>
            </a:r>
            <a:br>
              <a:rPr lang="hr-HR" sz="1100" b="1" dirty="0"/>
            </a:br>
            <a:r>
              <a:rPr lang="hr-HR" sz="1100" b="1" dirty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716889"/>
              </p:ext>
            </p:extLst>
          </p:nvPr>
        </p:nvGraphicFramePr>
        <p:xfrm>
          <a:off x="107503" y="1916832"/>
          <a:ext cx="5040561" cy="43924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988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60.287.545,65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763.224.504,29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823.512.049,94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81.401.339,87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368.238.749,20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449.640.089,07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549.264,39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1.388.186,71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1.937.451,10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193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3.536.989,89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3.538.447,41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7.075.437,30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71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12.726.164,93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25.223.857,52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37.950.022,45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71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21.889.085,12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1.557.708,92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23.446.794,04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90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15.476.079,82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1.285.803,29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16.761.883,11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71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133.268,75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1.116.146,63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1.249.415,38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712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29.433.902,88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37.998.082,07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67.431.984,95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712">
                <a:tc>
                  <a:txBody>
                    <a:bodyPr/>
                    <a:lstStyle/>
                    <a:p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13.703.790,36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5.919.460,35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19.623.250,71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71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3.551.783,69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1.191.022,79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4.742.806,48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691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242.689.215,35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1.210.681.969,18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1.453.371.184,53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9712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05437"/>
              </p:ext>
            </p:extLst>
          </p:nvPr>
        </p:nvGraphicFramePr>
        <p:xfrm>
          <a:off x="247056" y="1907618"/>
          <a:ext cx="4320480" cy="43194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90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</a:t>
                      </a:r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7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Služba ureda župana 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2.613.077,50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2.040.017,34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78,07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49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46.807.692,13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46.200.631,19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98,70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6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520.394.049,81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465.112.193,11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89,38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74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835.016.142,64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809.495.528,74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96,94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67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18.714.525,42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13.746.041,08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73,45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18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Gospod., i turizam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5.852.400,00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4.457.769,36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76,17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21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b="1" u="none" strike="noStrike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</a:t>
                      </a:r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</a:t>
                      </a:r>
                      <a:r>
                        <a:rPr lang="hr-HR" sz="800" b="1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ribar., i EU fondove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63.391.518,42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53.145.540,57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83,84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9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8.960.000,00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6.471.843,05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72,23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noProof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Pravni</a:t>
                      </a:r>
                      <a:r>
                        <a:rPr lang="hr-HR" sz="800" b="1" i="0" u="none" strike="noStrike" baseline="0" noProof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 zajednički poslovi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8.465.786.50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7.232.002,60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85,43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00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Javna</a:t>
                      </a:r>
                      <a:r>
                        <a:rPr lang="pl-PL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nabava i upravljanje      imovinom</a:t>
                      </a:r>
                      <a:r>
                        <a:rPr lang="pl-PL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29.938.500,58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6.074.461,39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20,29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008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Hr. Branitelji, udruge, demografija, soc. politika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41.846.307,57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39.395.156,10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94,14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9551"/>
                  </a:ext>
                </a:extLst>
              </a:tr>
              <a:tr h="260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RASHODI I IZDACI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1.582.000.000,00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1.453.371.184,53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91,57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1139173176"/>
              </p:ext>
            </p:extLst>
          </p:nvPr>
        </p:nvGraphicFramePr>
        <p:xfrm>
          <a:off x="4751513" y="1813799"/>
          <a:ext cx="4392487" cy="441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07504" y="1293511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latin typeface="+mj-lt"/>
                <a:cs typeface="Arial" panose="020B0604020202020204" pitchFamily="34" charset="0"/>
              </a:rPr>
              <a:t>Tablica 5: Struktura rashoda po upravnim odjelima Zadarske županije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693839" y="1269921"/>
            <a:ext cx="43924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/>
              <a:t>Grafikon 5: Prikaz Strukture rashoda po upravnim odjelima Zadarske županije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D4B6EEC081DD41940510429DA76B97" ma:contentTypeVersion="10" ma:contentTypeDescription="Stvaranje novog dokumenta." ma:contentTypeScope="" ma:versionID="4f616d4c320fb3e494e2e90889076202">
  <xsd:schema xmlns:xsd="http://www.w3.org/2001/XMLSchema" xmlns:xs="http://www.w3.org/2001/XMLSchema" xmlns:p="http://schemas.microsoft.com/office/2006/metadata/properties" xmlns:ns3="277c4fb2-a0df-4cd7-ab9b-6cf4b2c45343" targetNamespace="http://schemas.microsoft.com/office/2006/metadata/properties" ma:root="true" ma:fieldsID="666a754b77d2af51f5b61342cfb38817" ns3:_="">
    <xsd:import namespace="277c4fb2-a0df-4cd7-ab9b-6cf4b2c45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c4fb2-a0df-4cd7-ab9b-6cf4b2c45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77c4fb2-a0df-4cd7-ab9b-6cf4b2c45343" xsi:nil="true"/>
  </documentManagement>
</p:properties>
</file>

<file path=customXml/itemProps1.xml><?xml version="1.0" encoding="utf-8"?>
<ds:datastoreItem xmlns:ds="http://schemas.openxmlformats.org/officeDocument/2006/customXml" ds:itemID="{5716CEC5-318D-4D5D-ACDD-7FD06BCFF6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7c4fb2-a0df-4cd7-ab9b-6cf4b2c45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3C3FA2-5920-4063-BDE3-ED382A0ACD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C3569A-AD5F-4DF6-AE23-9F43CD2DF52B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277c4fb2-a0df-4cd7-ab9b-6cf4b2c4534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18105</TotalTime>
  <Words>2602</Words>
  <Application>Microsoft Office PowerPoint</Application>
  <PresentationFormat>Prikaz na zaslonu (4:3)</PresentationFormat>
  <Paragraphs>1054</Paragraphs>
  <Slides>19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5" baseType="lpstr">
      <vt:lpstr>Arial</vt:lpstr>
      <vt:lpstr>Calibri</vt:lpstr>
      <vt:lpstr>Gabriola</vt:lpstr>
      <vt:lpstr>Times New Roman</vt:lpstr>
      <vt:lpstr>Wingdings</vt:lpstr>
      <vt:lpstr>Office tema</vt:lpstr>
      <vt:lpstr> REPUBLIKA HRVATSKA ZADARSKA ŽUPANIJA  GODIŠNJI IZVJEŠTAJ O IZVRŠENJU PRORAČUNA ZADARSKE ŽUPANIJE ZA 2022. GODINU - vodič za građane - </vt:lpstr>
      <vt:lpstr>Izvršenje proračuna - KONSOLIDIRANI</vt:lpstr>
      <vt:lpstr>Izvršenje proračuna – ZADARSKA ŽUPANIJA</vt:lpstr>
      <vt:lpstr>  Odnos planiranih i ostvarenih prihoda  i primitaka u 2022. godini  </vt:lpstr>
      <vt:lpstr> Odnos planiranih i izvršenih rashoda  i  izdataka u 2022. godini  </vt:lpstr>
      <vt:lpstr>Proračunski korisnici Zadarske županije</vt:lpstr>
      <vt:lpstr>Prihodi i primici Zadarske županije i proračunskih korisnika</vt:lpstr>
      <vt:lpstr>Rashodi i izdaci Zadarske županije i proračunskih korisnika </vt:lpstr>
      <vt:lpstr>  </vt:lpstr>
      <vt:lpstr>  </vt:lpstr>
      <vt:lpstr>Ostvarenje prihoda po nositeljima projekata Zadarske županije i proračunskih korisnika te saldo potraživanja po pojedinim projektima</vt:lpstr>
      <vt:lpstr>Ostvarenje prihoda po nositeljima projekata Zadarske županije i proračunskih korisnika te saldo potraživanja po pojedinim projektima</vt:lpstr>
      <vt:lpstr>Ostvarenje prihoda po nositeljima projekata Zadarske županije i proračunskih korisnika te saldo potraživanja po pojedinim projektima</vt:lpstr>
      <vt:lpstr>Ostvarenje prihoda po nositeljima projekata Zadarske županije i proračunskih korisnika te saldo potraživanja po pojedinim projektima</vt:lpstr>
      <vt:lpstr>Bitne komponente proračuna (ukupno 41,3 mil. kn iz izvornih prihoda) </vt:lpstr>
      <vt:lpstr>Razvojna komponenta</vt:lpstr>
      <vt:lpstr>Socijalna i demografska komponenta</vt:lpstr>
      <vt:lpstr>Gospodarska komponenta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Iva Vanjak</cp:lastModifiedBy>
  <cp:revision>1783</cp:revision>
  <cp:lastPrinted>2023-06-26T08:11:39Z</cp:lastPrinted>
  <dcterms:created xsi:type="dcterms:W3CDTF">2014-10-06T07:52:48Z</dcterms:created>
  <dcterms:modified xsi:type="dcterms:W3CDTF">2023-06-27T10:08:37Z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0x01010021D4B6EEC081DD41940510429DA76B97</vt:lpwstr>
  </property>
</Properties>
</file>